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Segoe UI Variable Small Semilig" pitchFamily="2" charset="0"/>
      <p:regular r:id="rId15"/>
    </p:embeddedFont>
    <p:embeddedFont>
      <p:font typeface="Segoe UI Variable Text" pitchFamily="2" charset="0"/>
      <p:regular r:id="rId16"/>
      <p:bold r:id="rId17"/>
    </p:embeddedFont>
    <p:embeddedFont>
      <p:font typeface="Segoe UI Variable Text Semibold" pitchFamily="2" charset="0"/>
      <p:bold r:id="rId18"/>
    </p:embeddedFont>
    <p:embeddedFont>
      <p:font typeface="Sora Light" panose="020B0604020202020204" charset="0"/>
      <p:regular r:id="rId19"/>
    </p:embeddedFont>
    <p:embeddedFont>
      <p:font typeface="Sora Semi Bold" panose="020B0604020202020204" charset="0"/>
      <p:regular r:id="rId20"/>
    </p:embeddedFont>
    <p:embeddedFont>
      <p:font typeface="Thinking Of Betty"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7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DSEC 911" userId="ec4c2fe9ab9d421d" providerId="LiveId" clId="{360BEC03-BFB0-4485-B95D-0CB299A885E8}"/>
    <pc:docChg chg="undo custSel modSld">
      <pc:chgData name="DEDSEC 911" userId="ec4c2fe9ab9d421d" providerId="LiveId" clId="{360BEC03-BFB0-4485-B95D-0CB299A885E8}" dt="2025-07-10T21:50:02.867" v="241"/>
      <pc:docMkLst>
        <pc:docMk/>
      </pc:docMkLst>
      <pc:sldChg chg="addSp modSp mod">
        <pc:chgData name="DEDSEC 911" userId="ec4c2fe9ab9d421d" providerId="LiveId" clId="{360BEC03-BFB0-4485-B95D-0CB299A885E8}" dt="2025-07-10T21:48:59.466" v="230" actId="1037"/>
        <pc:sldMkLst>
          <pc:docMk/>
          <pc:sldMk cId="0" sldId="256"/>
        </pc:sldMkLst>
        <pc:spChg chg="mod">
          <ac:chgData name="DEDSEC 911" userId="ec4c2fe9ab9d421d" providerId="LiveId" clId="{360BEC03-BFB0-4485-B95D-0CB299A885E8}" dt="2025-07-10T21:45:10.055" v="35" actId="207"/>
          <ac:spMkLst>
            <pc:docMk/>
            <pc:sldMk cId="0" sldId="256"/>
            <ac:spMk id="2" creationId="{00000000-0000-0000-0000-000000000000}"/>
          </ac:spMkLst>
        </pc:spChg>
        <pc:spChg chg="mod">
          <ac:chgData name="DEDSEC 911" userId="ec4c2fe9ab9d421d" providerId="LiveId" clId="{360BEC03-BFB0-4485-B95D-0CB299A885E8}" dt="2025-07-10T21:38:29.844" v="3" actId="2711"/>
          <ac:spMkLst>
            <pc:docMk/>
            <pc:sldMk cId="0" sldId="256"/>
            <ac:spMk id="3" creationId="{00000000-0000-0000-0000-000000000000}"/>
          </ac:spMkLst>
        </pc:spChg>
        <pc:spChg chg="add mod">
          <ac:chgData name="DEDSEC 911" userId="ec4c2fe9ab9d421d" providerId="LiveId" clId="{360BEC03-BFB0-4485-B95D-0CB299A885E8}" dt="2025-07-10T21:48:59.466" v="230" actId="1037"/>
          <ac:spMkLst>
            <pc:docMk/>
            <pc:sldMk cId="0" sldId="256"/>
            <ac:spMk id="4" creationId="{ED0BCE66-F335-D659-36C3-E032CA68E714}"/>
          </ac:spMkLst>
        </pc:spChg>
      </pc:sldChg>
      <pc:sldChg chg="addSp modSp mod">
        <pc:chgData name="DEDSEC 911" userId="ec4c2fe9ab9d421d" providerId="LiveId" clId="{360BEC03-BFB0-4485-B95D-0CB299A885E8}" dt="2025-07-10T21:49:04.651" v="231"/>
        <pc:sldMkLst>
          <pc:docMk/>
          <pc:sldMk cId="0" sldId="257"/>
        </pc:sldMkLst>
        <pc:spChg chg="mod">
          <ac:chgData name="DEDSEC 911" userId="ec4c2fe9ab9d421d" providerId="LiveId" clId="{360BEC03-BFB0-4485-B95D-0CB299A885E8}" dt="2025-07-10T21:45:26.349" v="62" actId="255"/>
          <ac:spMkLst>
            <pc:docMk/>
            <pc:sldMk cId="0" sldId="257"/>
            <ac:spMk id="2" creationId="{00000000-0000-0000-0000-000000000000}"/>
          </ac:spMkLst>
        </pc:spChg>
        <pc:spChg chg="mod">
          <ac:chgData name="DEDSEC 911" userId="ec4c2fe9ab9d421d" providerId="LiveId" clId="{360BEC03-BFB0-4485-B95D-0CB299A885E8}" dt="2025-07-10T21:46:12.811" v="173" actId="1036"/>
          <ac:spMkLst>
            <pc:docMk/>
            <pc:sldMk cId="0" sldId="257"/>
            <ac:spMk id="3" creationId="{00000000-0000-0000-0000-000000000000}"/>
          </ac:spMkLst>
        </pc:spChg>
        <pc:spChg chg="mod">
          <ac:chgData name="DEDSEC 911" userId="ec4c2fe9ab9d421d" providerId="LiveId" clId="{360BEC03-BFB0-4485-B95D-0CB299A885E8}" dt="2025-07-10T21:46:02.579" v="151" actId="1035"/>
          <ac:spMkLst>
            <pc:docMk/>
            <pc:sldMk cId="0" sldId="257"/>
            <ac:spMk id="5" creationId="{00000000-0000-0000-0000-000000000000}"/>
          </ac:spMkLst>
        </pc:spChg>
        <pc:spChg chg="mod">
          <ac:chgData name="DEDSEC 911" userId="ec4c2fe9ab9d421d" providerId="LiveId" clId="{360BEC03-BFB0-4485-B95D-0CB299A885E8}" dt="2025-07-10T21:46:02.579" v="151" actId="1035"/>
          <ac:spMkLst>
            <pc:docMk/>
            <pc:sldMk cId="0" sldId="257"/>
            <ac:spMk id="6" creationId="{00000000-0000-0000-0000-000000000000}"/>
          </ac:spMkLst>
        </pc:spChg>
        <pc:spChg chg="mod">
          <ac:chgData name="DEDSEC 911" userId="ec4c2fe9ab9d421d" providerId="LiveId" clId="{360BEC03-BFB0-4485-B95D-0CB299A885E8}" dt="2025-07-10T21:46:02.579" v="151" actId="1035"/>
          <ac:spMkLst>
            <pc:docMk/>
            <pc:sldMk cId="0" sldId="257"/>
            <ac:spMk id="8" creationId="{00000000-0000-0000-0000-000000000000}"/>
          </ac:spMkLst>
        </pc:spChg>
        <pc:spChg chg="mod">
          <ac:chgData name="DEDSEC 911" userId="ec4c2fe9ab9d421d" providerId="LiveId" clId="{360BEC03-BFB0-4485-B95D-0CB299A885E8}" dt="2025-07-10T21:46:02.579" v="151" actId="1035"/>
          <ac:spMkLst>
            <pc:docMk/>
            <pc:sldMk cId="0" sldId="257"/>
            <ac:spMk id="9" creationId="{00000000-0000-0000-0000-000000000000}"/>
          </ac:spMkLst>
        </pc:spChg>
        <pc:spChg chg="mod">
          <ac:chgData name="DEDSEC 911" userId="ec4c2fe9ab9d421d" providerId="LiveId" clId="{360BEC03-BFB0-4485-B95D-0CB299A885E8}" dt="2025-07-10T21:46:02.579" v="151" actId="1035"/>
          <ac:spMkLst>
            <pc:docMk/>
            <pc:sldMk cId="0" sldId="257"/>
            <ac:spMk id="11" creationId="{00000000-0000-0000-0000-000000000000}"/>
          </ac:spMkLst>
        </pc:spChg>
        <pc:spChg chg="mod">
          <ac:chgData name="DEDSEC 911" userId="ec4c2fe9ab9d421d" providerId="LiveId" clId="{360BEC03-BFB0-4485-B95D-0CB299A885E8}" dt="2025-07-10T21:46:02.579" v="151" actId="1035"/>
          <ac:spMkLst>
            <pc:docMk/>
            <pc:sldMk cId="0" sldId="257"/>
            <ac:spMk id="12" creationId="{00000000-0000-0000-0000-000000000000}"/>
          </ac:spMkLst>
        </pc:spChg>
        <pc:spChg chg="add mod">
          <ac:chgData name="DEDSEC 911" userId="ec4c2fe9ab9d421d" providerId="LiveId" clId="{360BEC03-BFB0-4485-B95D-0CB299A885E8}" dt="2025-07-10T21:49:04.651" v="231"/>
          <ac:spMkLst>
            <pc:docMk/>
            <pc:sldMk cId="0" sldId="257"/>
            <ac:spMk id="13" creationId="{6268C59D-2027-F624-4562-B1F2A68E7D5E}"/>
          </ac:spMkLst>
        </pc:spChg>
        <pc:picChg chg="mod">
          <ac:chgData name="DEDSEC 911" userId="ec4c2fe9ab9d421d" providerId="LiveId" clId="{360BEC03-BFB0-4485-B95D-0CB299A885E8}" dt="2025-07-10T21:45:43.721" v="89" actId="1038"/>
          <ac:picMkLst>
            <pc:docMk/>
            <pc:sldMk cId="0" sldId="257"/>
            <ac:picMk id="4" creationId="{00000000-0000-0000-0000-000000000000}"/>
          </ac:picMkLst>
        </pc:picChg>
        <pc:picChg chg="mod">
          <ac:chgData name="DEDSEC 911" userId="ec4c2fe9ab9d421d" providerId="LiveId" clId="{360BEC03-BFB0-4485-B95D-0CB299A885E8}" dt="2025-07-10T21:45:43.721" v="89" actId="1038"/>
          <ac:picMkLst>
            <pc:docMk/>
            <pc:sldMk cId="0" sldId="257"/>
            <ac:picMk id="7" creationId="{00000000-0000-0000-0000-000000000000}"/>
          </ac:picMkLst>
        </pc:picChg>
        <pc:picChg chg="mod">
          <ac:chgData name="DEDSEC 911" userId="ec4c2fe9ab9d421d" providerId="LiveId" clId="{360BEC03-BFB0-4485-B95D-0CB299A885E8}" dt="2025-07-10T21:45:43.721" v="89" actId="1038"/>
          <ac:picMkLst>
            <pc:docMk/>
            <pc:sldMk cId="0" sldId="257"/>
            <ac:picMk id="10" creationId="{00000000-0000-0000-0000-000000000000}"/>
          </ac:picMkLst>
        </pc:picChg>
      </pc:sldChg>
      <pc:sldChg chg="addSp modSp mod">
        <pc:chgData name="DEDSEC 911" userId="ec4c2fe9ab9d421d" providerId="LiveId" clId="{360BEC03-BFB0-4485-B95D-0CB299A885E8}" dt="2025-07-10T21:49:07.068" v="232"/>
        <pc:sldMkLst>
          <pc:docMk/>
          <pc:sldMk cId="0" sldId="258"/>
        </pc:sldMkLst>
        <pc:spChg chg="mod">
          <ac:chgData name="DEDSEC 911" userId="ec4c2fe9ab9d421d" providerId="LiveId" clId="{360BEC03-BFB0-4485-B95D-0CB299A885E8}" dt="2025-07-10T21:40:25.249" v="10" actId="2711"/>
          <ac:spMkLst>
            <pc:docMk/>
            <pc:sldMk cId="0" sldId="258"/>
            <ac:spMk id="3" creationId="{00000000-0000-0000-0000-000000000000}"/>
          </ac:spMkLst>
        </pc:spChg>
        <pc:spChg chg="mod">
          <ac:chgData name="DEDSEC 911" userId="ec4c2fe9ab9d421d" providerId="LiveId" clId="{360BEC03-BFB0-4485-B95D-0CB299A885E8}" dt="2025-07-10T21:46:51.689" v="175" actId="255"/>
          <ac:spMkLst>
            <pc:docMk/>
            <pc:sldMk cId="0" sldId="258"/>
            <ac:spMk id="4" creationId="{00000000-0000-0000-0000-000000000000}"/>
          </ac:spMkLst>
        </pc:spChg>
        <pc:spChg chg="mod">
          <ac:chgData name="DEDSEC 911" userId="ec4c2fe9ab9d421d" providerId="LiveId" clId="{360BEC03-BFB0-4485-B95D-0CB299A885E8}" dt="2025-07-10T21:46:51.689" v="175" actId="255"/>
          <ac:spMkLst>
            <pc:docMk/>
            <pc:sldMk cId="0" sldId="258"/>
            <ac:spMk id="5" creationId="{00000000-0000-0000-0000-000000000000}"/>
          </ac:spMkLst>
        </pc:spChg>
        <pc:spChg chg="mod">
          <ac:chgData name="DEDSEC 911" userId="ec4c2fe9ab9d421d" providerId="LiveId" clId="{360BEC03-BFB0-4485-B95D-0CB299A885E8}" dt="2025-07-10T21:46:51.689" v="175" actId="255"/>
          <ac:spMkLst>
            <pc:docMk/>
            <pc:sldMk cId="0" sldId="258"/>
            <ac:spMk id="6" creationId="{00000000-0000-0000-0000-000000000000}"/>
          </ac:spMkLst>
        </pc:spChg>
        <pc:spChg chg="add mod">
          <ac:chgData name="DEDSEC 911" userId="ec4c2fe9ab9d421d" providerId="LiveId" clId="{360BEC03-BFB0-4485-B95D-0CB299A885E8}" dt="2025-07-10T21:49:07.068" v="232"/>
          <ac:spMkLst>
            <pc:docMk/>
            <pc:sldMk cId="0" sldId="258"/>
            <ac:spMk id="7" creationId="{1014C667-956D-67B7-08F8-C803F4F7E7D0}"/>
          </ac:spMkLst>
        </pc:spChg>
      </pc:sldChg>
      <pc:sldChg chg="addSp modSp mod">
        <pc:chgData name="DEDSEC 911" userId="ec4c2fe9ab9d421d" providerId="LiveId" clId="{360BEC03-BFB0-4485-B95D-0CB299A885E8}" dt="2025-07-10T21:49:09.010" v="233"/>
        <pc:sldMkLst>
          <pc:docMk/>
          <pc:sldMk cId="0" sldId="259"/>
        </pc:sldMkLst>
        <pc:spChg chg="mod">
          <ac:chgData name="DEDSEC 911" userId="ec4c2fe9ab9d421d" providerId="LiveId" clId="{360BEC03-BFB0-4485-B95D-0CB299A885E8}" dt="2025-07-10T21:40:43.016" v="12" actId="2711"/>
          <ac:spMkLst>
            <pc:docMk/>
            <pc:sldMk cId="0" sldId="259"/>
            <ac:spMk id="3" creationId="{00000000-0000-0000-0000-000000000000}"/>
          </ac:spMkLst>
        </pc:spChg>
        <pc:spChg chg="mod">
          <ac:chgData name="DEDSEC 911" userId="ec4c2fe9ab9d421d" providerId="LiveId" clId="{360BEC03-BFB0-4485-B95D-0CB299A885E8}" dt="2025-07-10T21:46:37.743" v="174" actId="255"/>
          <ac:spMkLst>
            <pc:docMk/>
            <pc:sldMk cId="0" sldId="259"/>
            <ac:spMk id="4" creationId="{00000000-0000-0000-0000-000000000000}"/>
          </ac:spMkLst>
        </pc:spChg>
        <pc:spChg chg="add mod">
          <ac:chgData name="DEDSEC 911" userId="ec4c2fe9ab9d421d" providerId="LiveId" clId="{360BEC03-BFB0-4485-B95D-0CB299A885E8}" dt="2025-07-10T21:49:09.010" v="233"/>
          <ac:spMkLst>
            <pc:docMk/>
            <pc:sldMk cId="0" sldId="259"/>
            <ac:spMk id="5" creationId="{55F9043D-122C-0B43-A756-FF27D21DDDA0}"/>
          </ac:spMkLst>
        </pc:spChg>
      </pc:sldChg>
      <pc:sldChg chg="addSp modSp mod">
        <pc:chgData name="DEDSEC 911" userId="ec4c2fe9ab9d421d" providerId="LiveId" clId="{360BEC03-BFB0-4485-B95D-0CB299A885E8}" dt="2025-07-10T21:49:11.136" v="234"/>
        <pc:sldMkLst>
          <pc:docMk/>
          <pc:sldMk cId="0" sldId="260"/>
        </pc:sldMkLst>
        <pc:spChg chg="mod">
          <ac:chgData name="DEDSEC 911" userId="ec4c2fe9ab9d421d" providerId="LiveId" clId="{360BEC03-BFB0-4485-B95D-0CB299A885E8}" dt="2025-07-10T21:47:57.272" v="215" actId="1035"/>
          <ac:spMkLst>
            <pc:docMk/>
            <pc:sldMk cId="0" sldId="260"/>
            <ac:spMk id="2" creationId="{00000000-0000-0000-0000-000000000000}"/>
          </ac:spMkLst>
        </pc:spChg>
        <pc:spChg chg="mod">
          <ac:chgData name="DEDSEC 911" userId="ec4c2fe9ab9d421d" providerId="LiveId" clId="{360BEC03-BFB0-4485-B95D-0CB299A885E8}" dt="2025-07-10T21:48:05.242" v="216" actId="255"/>
          <ac:spMkLst>
            <pc:docMk/>
            <pc:sldMk cId="0" sldId="260"/>
            <ac:spMk id="3" creationId="{00000000-0000-0000-0000-000000000000}"/>
          </ac:spMkLst>
        </pc:spChg>
        <pc:spChg chg="mod">
          <ac:chgData name="DEDSEC 911" userId="ec4c2fe9ab9d421d" providerId="LiveId" clId="{360BEC03-BFB0-4485-B95D-0CB299A885E8}" dt="2025-07-10T21:47:42.425" v="182" actId="1076"/>
          <ac:spMkLst>
            <pc:docMk/>
            <pc:sldMk cId="0" sldId="260"/>
            <ac:spMk id="4" creationId="{00000000-0000-0000-0000-000000000000}"/>
          </ac:spMkLst>
        </pc:spChg>
        <pc:spChg chg="add mod">
          <ac:chgData name="DEDSEC 911" userId="ec4c2fe9ab9d421d" providerId="LiveId" clId="{360BEC03-BFB0-4485-B95D-0CB299A885E8}" dt="2025-07-10T21:49:11.136" v="234"/>
          <ac:spMkLst>
            <pc:docMk/>
            <pc:sldMk cId="0" sldId="260"/>
            <ac:spMk id="7" creationId="{E226E0C8-07D7-9617-2D78-DFA60555FC20}"/>
          </ac:spMkLst>
        </pc:spChg>
        <pc:picChg chg="mod">
          <ac:chgData name="DEDSEC 911" userId="ec4c2fe9ab9d421d" providerId="LiveId" clId="{360BEC03-BFB0-4485-B95D-0CB299A885E8}" dt="2025-07-10T21:47:13.573" v="179" actId="1076"/>
          <ac:picMkLst>
            <pc:docMk/>
            <pc:sldMk cId="0" sldId="260"/>
            <ac:picMk id="6" creationId="{00000000-0000-0000-0000-000000000000}"/>
          </ac:picMkLst>
        </pc:picChg>
      </pc:sldChg>
      <pc:sldChg chg="addSp modSp mod">
        <pc:chgData name="DEDSEC 911" userId="ec4c2fe9ab9d421d" providerId="LiveId" clId="{360BEC03-BFB0-4485-B95D-0CB299A885E8}" dt="2025-07-10T21:49:14.610" v="235"/>
        <pc:sldMkLst>
          <pc:docMk/>
          <pc:sldMk cId="0" sldId="261"/>
        </pc:sldMkLst>
        <pc:spChg chg="mod">
          <ac:chgData name="DEDSEC 911" userId="ec4c2fe9ab9d421d" providerId="LiveId" clId="{360BEC03-BFB0-4485-B95D-0CB299A885E8}" dt="2025-07-10T21:41:34.972" v="17" actId="2711"/>
          <ac:spMkLst>
            <pc:docMk/>
            <pc:sldMk cId="0" sldId="261"/>
            <ac:spMk id="2" creationId="{00000000-0000-0000-0000-000000000000}"/>
          </ac:spMkLst>
        </pc:spChg>
        <pc:spChg chg="mod">
          <ac:chgData name="DEDSEC 911" userId="ec4c2fe9ab9d421d" providerId="LiveId" clId="{360BEC03-BFB0-4485-B95D-0CB299A885E8}" dt="2025-07-10T21:41:52.903" v="20" actId="2711"/>
          <ac:spMkLst>
            <pc:docMk/>
            <pc:sldMk cId="0" sldId="261"/>
            <ac:spMk id="3" creationId="{00000000-0000-0000-0000-000000000000}"/>
          </ac:spMkLst>
        </pc:spChg>
        <pc:spChg chg="mod">
          <ac:chgData name="DEDSEC 911" userId="ec4c2fe9ab9d421d" providerId="LiveId" clId="{360BEC03-BFB0-4485-B95D-0CB299A885E8}" dt="2025-07-10T21:41:52.903" v="20" actId="2711"/>
          <ac:spMkLst>
            <pc:docMk/>
            <pc:sldMk cId="0" sldId="261"/>
            <ac:spMk id="5" creationId="{00000000-0000-0000-0000-000000000000}"/>
          </ac:spMkLst>
        </pc:spChg>
        <pc:spChg chg="mod">
          <ac:chgData name="DEDSEC 911" userId="ec4c2fe9ab9d421d" providerId="LiveId" clId="{360BEC03-BFB0-4485-B95D-0CB299A885E8}" dt="2025-07-10T21:41:52.903" v="20" actId="2711"/>
          <ac:spMkLst>
            <pc:docMk/>
            <pc:sldMk cId="0" sldId="261"/>
            <ac:spMk id="6" creationId="{00000000-0000-0000-0000-000000000000}"/>
          </ac:spMkLst>
        </pc:spChg>
        <pc:spChg chg="mod">
          <ac:chgData name="DEDSEC 911" userId="ec4c2fe9ab9d421d" providerId="LiveId" clId="{360BEC03-BFB0-4485-B95D-0CB299A885E8}" dt="2025-07-10T21:41:52.903" v="20" actId="2711"/>
          <ac:spMkLst>
            <pc:docMk/>
            <pc:sldMk cId="0" sldId="261"/>
            <ac:spMk id="8" creationId="{00000000-0000-0000-0000-000000000000}"/>
          </ac:spMkLst>
        </pc:spChg>
        <pc:spChg chg="mod">
          <ac:chgData name="DEDSEC 911" userId="ec4c2fe9ab9d421d" providerId="LiveId" clId="{360BEC03-BFB0-4485-B95D-0CB299A885E8}" dt="2025-07-10T21:41:52.903" v="20" actId="2711"/>
          <ac:spMkLst>
            <pc:docMk/>
            <pc:sldMk cId="0" sldId="261"/>
            <ac:spMk id="9" creationId="{00000000-0000-0000-0000-000000000000}"/>
          </ac:spMkLst>
        </pc:spChg>
        <pc:spChg chg="mod">
          <ac:chgData name="DEDSEC 911" userId="ec4c2fe9ab9d421d" providerId="LiveId" clId="{360BEC03-BFB0-4485-B95D-0CB299A885E8}" dt="2025-07-10T21:41:52.903" v="20" actId="2711"/>
          <ac:spMkLst>
            <pc:docMk/>
            <pc:sldMk cId="0" sldId="261"/>
            <ac:spMk id="11" creationId="{00000000-0000-0000-0000-000000000000}"/>
          </ac:spMkLst>
        </pc:spChg>
        <pc:spChg chg="mod">
          <ac:chgData name="DEDSEC 911" userId="ec4c2fe9ab9d421d" providerId="LiveId" clId="{360BEC03-BFB0-4485-B95D-0CB299A885E8}" dt="2025-07-10T21:41:52.903" v="20" actId="2711"/>
          <ac:spMkLst>
            <pc:docMk/>
            <pc:sldMk cId="0" sldId="261"/>
            <ac:spMk id="12" creationId="{00000000-0000-0000-0000-000000000000}"/>
          </ac:spMkLst>
        </pc:spChg>
        <pc:spChg chg="add mod">
          <ac:chgData name="DEDSEC 911" userId="ec4c2fe9ab9d421d" providerId="LiveId" clId="{360BEC03-BFB0-4485-B95D-0CB299A885E8}" dt="2025-07-10T21:49:14.610" v="235"/>
          <ac:spMkLst>
            <pc:docMk/>
            <pc:sldMk cId="0" sldId="261"/>
            <ac:spMk id="13" creationId="{403525D4-881F-A6D2-14AB-4FFFDEF7C36A}"/>
          </ac:spMkLst>
        </pc:spChg>
      </pc:sldChg>
      <pc:sldChg chg="addSp modSp mod">
        <pc:chgData name="DEDSEC 911" userId="ec4c2fe9ab9d421d" providerId="LiveId" clId="{360BEC03-BFB0-4485-B95D-0CB299A885E8}" dt="2025-07-10T21:50:02.867" v="241"/>
        <pc:sldMkLst>
          <pc:docMk/>
          <pc:sldMk cId="0" sldId="262"/>
        </pc:sldMkLst>
        <pc:spChg chg="mod">
          <ac:chgData name="DEDSEC 911" userId="ec4c2fe9ab9d421d" providerId="LiveId" clId="{360BEC03-BFB0-4485-B95D-0CB299A885E8}" dt="2025-07-10T21:42:35.078" v="22" actId="2711"/>
          <ac:spMkLst>
            <pc:docMk/>
            <pc:sldMk cId="0" sldId="262"/>
            <ac:spMk id="2" creationId="{00000000-0000-0000-0000-000000000000}"/>
          </ac:spMkLst>
        </pc:spChg>
        <pc:spChg chg="mod">
          <ac:chgData name="DEDSEC 911" userId="ec4c2fe9ab9d421d" providerId="LiveId" clId="{360BEC03-BFB0-4485-B95D-0CB299A885E8}" dt="2025-07-10T21:42:25.267" v="21" actId="2711"/>
          <ac:spMkLst>
            <pc:docMk/>
            <pc:sldMk cId="0" sldId="262"/>
            <ac:spMk id="4" creationId="{00000000-0000-0000-0000-000000000000}"/>
          </ac:spMkLst>
        </pc:spChg>
        <pc:spChg chg="mod">
          <ac:chgData name="DEDSEC 911" userId="ec4c2fe9ab9d421d" providerId="LiveId" clId="{360BEC03-BFB0-4485-B95D-0CB299A885E8}" dt="2025-07-10T21:42:25.267" v="21" actId="2711"/>
          <ac:spMkLst>
            <pc:docMk/>
            <pc:sldMk cId="0" sldId="262"/>
            <ac:spMk id="5" creationId="{00000000-0000-0000-0000-000000000000}"/>
          </ac:spMkLst>
        </pc:spChg>
        <pc:spChg chg="mod">
          <ac:chgData name="DEDSEC 911" userId="ec4c2fe9ab9d421d" providerId="LiveId" clId="{360BEC03-BFB0-4485-B95D-0CB299A885E8}" dt="2025-07-10T21:42:25.267" v="21" actId="2711"/>
          <ac:spMkLst>
            <pc:docMk/>
            <pc:sldMk cId="0" sldId="262"/>
            <ac:spMk id="7" creationId="{00000000-0000-0000-0000-000000000000}"/>
          </ac:spMkLst>
        </pc:spChg>
        <pc:spChg chg="mod">
          <ac:chgData name="DEDSEC 911" userId="ec4c2fe9ab9d421d" providerId="LiveId" clId="{360BEC03-BFB0-4485-B95D-0CB299A885E8}" dt="2025-07-10T21:42:25.267" v="21" actId="2711"/>
          <ac:spMkLst>
            <pc:docMk/>
            <pc:sldMk cId="0" sldId="262"/>
            <ac:spMk id="8" creationId="{00000000-0000-0000-0000-000000000000}"/>
          </ac:spMkLst>
        </pc:spChg>
        <pc:spChg chg="mod">
          <ac:chgData name="DEDSEC 911" userId="ec4c2fe9ab9d421d" providerId="LiveId" clId="{360BEC03-BFB0-4485-B95D-0CB299A885E8}" dt="2025-07-10T21:42:25.267" v="21" actId="2711"/>
          <ac:spMkLst>
            <pc:docMk/>
            <pc:sldMk cId="0" sldId="262"/>
            <ac:spMk id="9" creationId="{00000000-0000-0000-0000-000000000000}"/>
          </ac:spMkLst>
        </pc:spChg>
        <pc:spChg chg="mod">
          <ac:chgData name="DEDSEC 911" userId="ec4c2fe9ab9d421d" providerId="LiveId" clId="{360BEC03-BFB0-4485-B95D-0CB299A885E8}" dt="2025-07-10T21:42:25.267" v="21" actId="2711"/>
          <ac:spMkLst>
            <pc:docMk/>
            <pc:sldMk cId="0" sldId="262"/>
            <ac:spMk id="12" creationId="{00000000-0000-0000-0000-000000000000}"/>
          </ac:spMkLst>
        </pc:spChg>
        <pc:spChg chg="mod">
          <ac:chgData name="DEDSEC 911" userId="ec4c2fe9ab9d421d" providerId="LiveId" clId="{360BEC03-BFB0-4485-B95D-0CB299A885E8}" dt="2025-07-10T21:42:25.267" v="21" actId="2711"/>
          <ac:spMkLst>
            <pc:docMk/>
            <pc:sldMk cId="0" sldId="262"/>
            <ac:spMk id="15" creationId="{00000000-0000-0000-0000-000000000000}"/>
          </ac:spMkLst>
        </pc:spChg>
        <pc:spChg chg="mod">
          <ac:chgData name="DEDSEC 911" userId="ec4c2fe9ab9d421d" providerId="LiveId" clId="{360BEC03-BFB0-4485-B95D-0CB299A885E8}" dt="2025-07-10T21:42:25.267" v="21" actId="2711"/>
          <ac:spMkLst>
            <pc:docMk/>
            <pc:sldMk cId="0" sldId="262"/>
            <ac:spMk id="16" creationId="{00000000-0000-0000-0000-000000000000}"/>
          </ac:spMkLst>
        </pc:spChg>
        <pc:spChg chg="mod">
          <ac:chgData name="DEDSEC 911" userId="ec4c2fe9ab9d421d" providerId="LiveId" clId="{360BEC03-BFB0-4485-B95D-0CB299A885E8}" dt="2025-07-10T21:42:25.267" v="21" actId="2711"/>
          <ac:spMkLst>
            <pc:docMk/>
            <pc:sldMk cId="0" sldId="262"/>
            <ac:spMk id="20" creationId="{00000000-0000-0000-0000-000000000000}"/>
          </ac:spMkLst>
        </pc:spChg>
        <pc:spChg chg="mod">
          <ac:chgData name="DEDSEC 911" userId="ec4c2fe9ab9d421d" providerId="LiveId" clId="{360BEC03-BFB0-4485-B95D-0CB299A885E8}" dt="2025-07-10T21:42:25.267" v="21" actId="2711"/>
          <ac:spMkLst>
            <pc:docMk/>
            <pc:sldMk cId="0" sldId="262"/>
            <ac:spMk id="22" creationId="{00000000-0000-0000-0000-000000000000}"/>
          </ac:spMkLst>
        </pc:spChg>
        <pc:spChg chg="add mod">
          <ac:chgData name="DEDSEC 911" userId="ec4c2fe9ab9d421d" providerId="LiveId" clId="{360BEC03-BFB0-4485-B95D-0CB299A885E8}" dt="2025-07-10T21:50:02.867" v="241"/>
          <ac:spMkLst>
            <pc:docMk/>
            <pc:sldMk cId="0" sldId="262"/>
            <ac:spMk id="23" creationId="{A32D56A3-3563-0B2C-A05E-1A2CC8D7EE29}"/>
          </ac:spMkLst>
        </pc:spChg>
      </pc:sldChg>
      <pc:sldChg chg="addSp modSp mod">
        <pc:chgData name="DEDSEC 911" userId="ec4c2fe9ab9d421d" providerId="LiveId" clId="{360BEC03-BFB0-4485-B95D-0CB299A885E8}" dt="2025-07-10T21:49:17.527" v="236"/>
        <pc:sldMkLst>
          <pc:docMk/>
          <pc:sldMk cId="0" sldId="263"/>
        </pc:sldMkLst>
        <pc:spChg chg="mod">
          <ac:chgData name="DEDSEC 911" userId="ec4c2fe9ab9d421d" providerId="LiveId" clId="{360BEC03-BFB0-4485-B95D-0CB299A885E8}" dt="2025-07-10T21:42:45.065" v="23" actId="2711"/>
          <ac:spMkLst>
            <pc:docMk/>
            <pc:sldMk cId="0" sldId="263"/>
            <ac:spMk id="3" creationId="{00000000-0000-0000-0000-000000000000}"/>
          </ac:spMkLst>
        </pc:spChg>
        <pc:spChg chg="mod">
          <ac:chgData name="DEDSEC 911" userId="ec4c2fe9ab9d421d" providerId="LiveId" clId="{360BEC03-BFB0-4485-B95D-0CB299A885E8}" dt="2025-07-10T21:42:50.042" v="24" actId="2711"/>
          <ac:spMkLst>
            <pc:docMk/>
            <pc:sldMk cId="0" sldId="263"/>
            <ac:spMk id="4" creationId="{00000000-0000-0000-0000-000000000000}"/>
          </ac:spMkLst>
        </pc:spChg>
        <pc:spChg chg="add mod">
          <ac:chgData name="DEDSEC 911" userId="ec4c2fe9ab9d421d" providerId="LiveId" clId="{360BEC03-BFB0-4485-B95D-0CB299A885E8}" dt="2025-07-10T21:49:17.527" v="236"/>
          <ac:spMkLst>
            <pc:docMk/>
            <pc:sldMk cId="0" sldId="263"/>
            <ac:spMk id="5" creationId="{62952421-725B-789B-D7F2-6302CAF036D9}"/>
          </ac:spMkLst>
        </pc:spChg>
      </pc:sldChg>
      <pc:sldChg chg="addSp modSp mod">
        <pc:chgData name="DEDSEC 911" userId="ec4c2fe9ab9d421d" providerId="LiveId" clId="{360BEC03-BFB0-4485-B95D-0CB299A885E8}" dt="2025-07-10T21:49:20.429" v="237"/>
        <pc:sldMkLst>
          <pc:docMk/>
          <pc:sldMk cId="0" sldId="264"/>
        </pc:sldMkLst>
        <pc:spChg chg="mod">
          <ac:chgData name="DEDSEC 911" userId="ec4c2fe9ab9d421d" providerId="LiveId" clId="{360BEC03-BFB0-4485-B95D-0CB299A885E8}" dt="2025-07-10T21:42:58.009" v="25" actId="2711"/>
          <ac:spMkLst>
            <pc:docMk/>
            <pc:sldMk cId="0" sldId="264"/>
            <ac:spMk id="2" creationId="{00000000-0000-0000-0000-000000000000}"/>
          </ac:spMkLst>
        </pc:spChg>
        <pc:spChg chg="mod">
          <ac:chgData name="DEDSEC 911" userId="ec4c2fe9ab9d421d" providerId="LiveId" clId="{360BEC03-BFB0-4485-B95D-0CB299A885E8}" dt="2025-07-10T21:43:06.475" v="26" actId="2711"/>
          <ac:spMkLst>
            <pc:docMk/>
            <pc:sldMk cId="0" sldId="264"/>
            <ac:spMk id="3" creationId="{00000000-0000-0000-0000-000000000000}"/>
          </ac:spMkLst>
        </pc:spChg>
        <pc:spChg chg="mod">
          <ac:chgData name="DEDSEC 911" userId="ec4c2fe9ab9d421d" providerId="LiveId" clId="{360BEC03-BFB0-4485-B95D-0CB299A885E8}" dt="2025-07-10T21:43:06.475" v="26" actId="2711"/>
          <ac:spMkLst>
            <pc:docMk/>
            <pc:sldMk cId="0" sldId="264"/>
            <ac:spMk id="4" creationId="{00000000-0000-0000-0000-000000000000}"/>
          </ac:spMkLst>
        </pc:spChg>
        <pc:spChg chg="mod">
          <ac:chgData name="DEDSEC 911" userId="ec4c2fe9ab9d421d" providerId="LiveId" clId="{360BEC03-BFB0-4485-B95D-0CB299A885E8}" dt="2025-07-10T21:43:06.475" v="26" actId="2711"/>
          <ac:spMkLst>
            <pc:docMk/>
            <pc:sldMk cId="0" sldId="264"/>
            <ac:spMk id="5" creationId="{00000000-0000-0000-0000-000000000000}"/>
          </ac:spMkLst>
        </pc:spChg>
        <pc:spChg chg="mod">
          <ac:chgData name="DEDSEC 911" userId="ec4c2fe9ab9d421d" providerId="LiveId" clId="{360BEC03-BFB0-4485-B95D-0CB299A885E8}" dt="2025-07-10T21:43:06.475" v="26" actId="2711"/>
          <ac:spMkLst>
            <pc:docMk/>
            <pc:sldMk cId="0" sldId="264"/>
            <ac:spMk id="6" creationId="{00000000-0000-0000-0000-000000000000}"/>
          </ac:spMkLst>
        </pc:spChg>
        <pc:spChg chg="add mod">
          <ac:chgData name="DEDSEC 911" userId="ec4c2fe9ab9d421d" providerId="LiveId" clId="{360BEC03-BFB0-4485-B95D-0CB299A885E8}" dt="2025-07-10T21:49:20.429" v="237"/>
          <ac:spMkLst>
            <pc:docMk/>
            <pc:sldMk cId="0" sldId="264"/>
            <ac:spMk id="8" creationId="{68F6D708-AA4E-5FB1-DD8A-66DFB7BD5787}"/>
          </ac:spMkLst>
        </pc:spChg>
      </pc:sldChg>
      <pc:sldChg chg="addSp modSp mod">
        <pc:chgData name="DEDSEC 911" userId="ec4c2fe9ab9d421d" providerId="LiveId" clId="{360BEC03-BFB0-4485-B95D-0CB299A885E8}" dt="2025-07-10T21:49:22.734" v="238"/>
        <pc:sldMkLst>
          <pc:docMk/>
          <pc:sldMk cId="0" sldId="265"/>
        </pc:sldMkLst>
        <pc:spChg chg="mod">
          <ac:chgData name="DEDSEC 911" userId="ec4c2fe9ab9d421d" providerId="LiveId" clId="{360BEC03-BFB0-4485-B95D-0CB299A885E8}" dt="2025-07-10T21:43:15.156" v="27" actId="2711"/>
          <ac:spMkLst>
            <pc:docMk/>
            <pc:sldMk cId="0" sldId="265"/>
            <ac:spMk id="2" creationId="{00000000-0000-0000-0000-000000000000}"/>
          </ac:spMkLst>
        </pc:spChg>
        <pc:spChg chg="mod">
          <ac:chgData name="DEDSEC 911" userId="ec4c2fe9ab9d421d" providerId="LiveId" clId="{360BEC03-BFB0-4485-B95D-0CB299A885E8}" dt="2025-07-10T21:43:22.903" v="28" actId="2711"/>
          <ac:spMkLst>
            <pc:docMk/>
            <pc:sldMk cId="0" sldId="265"/>
            <ac:spMk id="4" creationId="{00000000-0000-0000-0000-000000000000}"/>
          </ac:spMkLst>
        </pc:spChg>
        <pc:spChg chg="mod">
          <ac:chgData name="DEDSEC 911" userId="ec4c2fe9ab9d421d" providerId="LiveId" clId="{360BEC03-BFB0-4485-B95D-0CB299A885E8}" dt="2025-07-10T21:43:22.903" v="28" actId="2711"/>
          <ac:spMkLst>
            <pc:docMk/>
            <pc:sldMk cId="0" sldId="265"/>
            <ac:spMk id="7" creationId="{00000000-0000-0000-0000-000000000000}"/>
          </ac:spMkLst>
        </pc:spChg>
        <pc:spChg chg="add mod">
          <ac:chgData name="DEDSEC 911" userId="ec4c2fe9ab9d421d" providerId="LiveId" clId="{360BEC03-BFB0-4485-B95D-0CB299A885E8}" dt="2025-07-10T21:49:22.734" v="238"/>
          <ac:spMkLst>
            <pc:docMk/>
            <pc:sldMk cId="0" sldId="265"/>
            <ac:spMk id="9" creationId="{090A13E2-39B3-3DDF-E640-41EAA50A6BE8}"/>
          </ac:spMkLst>
        </pc:spChg>
      </pc:sldChg>
      <pc:sldChg chg="addSp modSp mod">
        <pc:chgData name="DEDSEC 911" userId="ec4c2fe9ab9d421d" providerId="LiveId" clId="{360BEC03-BFB0-4485-B95D-0CB299A885E8}" dt="2025-07-10T21:49:24.706" v="239"/>
        <pc:sldMkLst>
          <pc:docMk/>
          <pc:sldMk cId="0" sldId="266"/>
        </pc:sldMkLst>
        <pc:spChg chg="mod">
          <ac:chgData name="DEDSEC 911" userId="ec4c2fe9ab9d421d" providerId="LiveId" clId="{360BEC03-BFB0-4485-B95D-0CB299A885E8}" dt="2025-07-10T21:43:43.967" v="29" actId="2711"/>
          <ac:spMkLst>
            <pc:docMk/>
            <pc:sldMk cId="0" sldId="266"/>
            <ac:spMk id="2" creationId="{00000000-0000-0000-0000-000000000000}"/>
          </ac:spMkLst>
        </pc:spChg>
        <pc:spChg chg="mod">
          <ac:chgData name="DEDSEC 911" userId="ec4c2fe9ab9d421d" providerId="LiveId" clId="{360BEC03-BFB0-4485-B95D-0CB299A885E8}" dt="2025-07-10T21:44:17.303" v="32" actId="2711"/>
          <ac:spMkLst>
            <pc:docMk/>
            <pc:sldMk cId="0" sldId="266"/>
            <ac:spMk id="3" creationId="{00000000-0000-0000-0000-000000000000}"/>
          </ac:spMkLst>
        </pc:spChg>
        <pc:spChg chg="mod">
          <ac:chgData name="DEDSEC 911" userId="ec4c2fe9ab9d421d" providerId="LiveId" clId="{360BEC03-BFB0-4485-B95D-0CB299A885E8}" dt="2025-07-10T21:44:17.303" v="32" actId="2711"/>
          <ac:spMkLst>
            <pc:docMk/>
            <pc:sldMk cId="0" sldId="266"/>
            <ac:spMk id="4" creationId="{00000000-0000-0000-0000-000000000000}"/>
          </ac:spMkLst>
        </pc:spChg>
        <pc:spChg chg="mod">
          <ac:chgData name="DEDSEC 911" userId="ec4c2fe9ab9d421d" providerId="LiveId" clId="{360BEC03-BFB0-4485-B95D-0CB299A885E8}" dt="2025-07-10T21:44:17.303" v="32" actId="2711"/>
          <ac:spMkLst>
            <pc:docMk/>
            <pc:sldMk cId="0" sldId="266"/>
            <ac:spMk id="5" creationId="{00000000-0000-0000-0000-000000000000}"/>
          </ac:spMkLst>
        </pc:spChg>
        <pc:spChg chg="mod">
          <ac:chgData name="DEDSEC 911" userId="ec4c2fe9ab9d421d" providerId="LiveId" clId="{360BEC03-BFB0-4485-B95D-0CB299A885E8}" dt="2025-07-10T21:44:17.303" v="32" actId="2711"/>
          <ac:spMkLst>
            <pc:docMk/>
            <pc:sldMk cId="0" sldId="266"/>
            <ac:spMk id="6" creationId="{00000000-0000-0000-0000-000000000000}"/>
          </ac:spMkLst>
        </pc:spChg>
        <pc:spChg chg="mod">
          <ac:chgData name="DEDSEC 911" userId="ec4c2fe9ab9d421d" providerId="LiveId" clId="{360BEC03-BFB0-4485-B95D-0CB299A885E8}" dt="2025-07-10T21:44:17.303" v="32" actId="2711"/>
          <ac:spMkLst>
            <pc:docMk/>
            <pc:sldMk cId="0" sldId="266"/>
            <ac:spMk id="7" creationId="{00000000-0000-0000-0000-000000000000}"/>
          </ac:spMkLst>
        </pc:spChg>
        <pc:spChg chg="mod">
          <ac:chgData name="DEDSEC 911" userId="ec4c2fe9ab9d421d" providerId="LiveId" clId="{360BEC03-BFB0-4485-B95D-0CB299A885E8}" dt="2025-07-10T21:44:17.303" v="32" actId="2711"/>
          <ac:spMkLst>
            <pc:docMk/>
            <pc:sldMk cId="0" sldId="266"/>
            <ac:spMk id="10" creationId="{00000000-0000-0000-0000-000000000000}"/>
          </ac:spMkLst>
        </pc:spChg>
        <pc:spChg chg="mod">
          <ac:chgData name="DEDSEC 911" userId="ec4c2fe9ab9d421d" providerId="LiveId" clId="{360BEC03-BFB0-4485-B95D-0CB299A885E8}" dt="2025-07-10T21:44:17.303" v="32" actId="2711"/>
          <ac:spMkLst>
            <pc:docMk/>
            <pc:sldMk cId="0" sldId="266"/>
            <ac:spMk id="11" creationId="{00000000-0000-0000-0000-000000000000}"/>
          </ac:spMkLst>
        </pc:spChg>
        <pc:spChg chg="add mod">
          <ac:chgData name="DEDSEC 911" userId="ec4c2fe9ab9d421d" providerId="LiveId" clId="{360BEC03-BFB0-4485-B95D-0CB299A885E8}" dt="2025-07-10T21:49:24.706" v="239"/>
          <ac:spMkLst>
            <pc:docMk/>
            <pc:sldMk cId="0" sldId="266"/>
            <ac:spMk id="12" creationId="{59121C3A-5065-5D14-7C4A-8AA173415F5C}"/>
          </ac:spMkLst>
        </pc:spChg>
      </pc:sldChg>
      <pc:sldChg chg="addSp modSp mod">
        <pc:chgData name="DEDSEC 911" userId="ec4c2fe9ab9d421d" providerId="LiveId" clId="{360BEC03-BFB0-4485-B95D-0CB299A885E8}" dt="2025-07-10T21:49:26.800" v="240"/>
        <pc:sldMkLst>
          <pc:docMk/>
          <pc:sldMk cId="0" sldId="267"/>
        </pc:sldMkLst>
        <pc:spChg chg="mod">
          <ac:chgData name="DEDSEC 911" userId="ec4c2fe9ab9d421d" providerId="LiveId" clId="{360BEC03-BFB0-4485-B95D-0CB299A885E8}" dt="2025-07-10T21:44:51.655" v="33" actId="2711"/>
          <ac:spMkLst>
            <pc:docMk/>
            <pc:sldMk cId="0" sldId="267"/>
            <ac:spMk id="2" creationId="{00000000-0000-0000-0000-000000000000}"/>
          </ac:spMkLst>
        </pc:spChg>
        <pc:spChg chg="add mod">
          <ac:chgData name="DEDSEC 911" userId="ec4c2fe9ab9d421d" providerId="LiveId" clId="{360BEC03-BFB0-4485-B95D-0CB299A885E8}" dt="2025-07-10T21:49:26.800" v="240"/>
          <ac:spMkLst>
            <pc:docMk/>
            <pc:sldMk cId="0" sldId="267"/>
            <ac:spMk id="3" creationId="{170CDE67-1DF2-66A9-2D17-9161732510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29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44769" y="2145323"/>
            <a:ext cx="13227322" cy="1999600"/>
          </a:xfrm>
          <a:prstGeom prst="rect">
            <a:avLst/>
          </a:prstGeom>
          <a:noFill/>
          <a:ln/>
        </p:spPr>
        <p:txBody>
          <a:bodyPr wrap="square" lIns="0" tIns="0" rIns="0" bIns="0" rtlCol="0" anchor="t"/>
          <a:lstStyle/>
          <a:p>
            <a:pPr marL="0" indent="0" algn="l">
              <a:buNone/>
              <a:tabLst>
                <a:tab pos="714375" algn="l"/>
              </a:tabLst>
            </a:pPr>
            <a:r>
              <a:rPr lang="en-US" sz="6600" b="1" dirty="0">
                <a:solidFill>
                  <a:srgbClr val="1F1E1E"/>
                </a:solidFill>
                <a:ea typeface="Sora Semi Bold" pitchFamily="34" charset="-122"/>
                <a:cs typeface="Sora Semi Bold" pitchFamily="34" charset="-120"/>
              </a:rPr>
              <a:t>AutoAI Model for Diabetes Prediction Using IBM Watson Studio</a:t>
            </a:r>
            <a:endParaRPr lang="en-US" sz="6600" b="1" dirty="0"/>
          </a:p>
        </p:txBody>
      </p:sp>
      <p:sp>
        <p:nvSpPr>
          <p:cNvPr id="3" name="Text 1"/>
          <p:cNvSpPr/>
          <p:nvPr/>
        </p:nvSpPr>
        <p:spPr>
          <a:xfrm>
            <a:off x="758309" y="4469844"/>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egoe UI Variable Small Semilig" pitchFamily="2" charset="0"/>
                <a:ea typeface="Sora Light" pitchFamily="34" charset="-122"/>
                <a:cs typeface="Sora Light" pitchFamily="34" charset="-120"/>
              </a:rPr>
              <a:t>This presentation explores an AI-powered predictive model for early diabetes detection, leveraging the advanced capabilities of IBM Watson Studio’s AutoAI. Our focus is on improving healthcare outcomes through intelligent automation</a:t>
            </a:r>
            <a:r>
              <a:rPr lang="en-US" sz="1700" dirty="0">
                <a:solidFill>
                  <a:srgbClr val="3B3535"/>
                </a:solidFill>
                <a:latin typeface="Sora Light" pitchFamily="34" charset="0"/>
                <a:ea typeface="Sora Light" pitchFamily="34" charset="-122"/>
                <a:cs typeface="Sora Light" pitchFamily="34" charset="-120"/>
              </a:rPr>
              <a:t>.</a:t>
            </a:r>
            <a:endParaRPr lang="en-US" sz="1700" dirty="0"/>
          </a:p>
        </p:txBody>
      </p:sp>
      <p:sp>
        <p:nvSpPr>
          <p:cNvPr id="4" name="Rectangle 3">
            <a:extLst>
              <a:ext uri="{FF2B5EF4-FFF2-40B4-BE49-F238E27FC236}">
                <a16:creationId xmlns:a16="http://schemas.microsoft.com/office/drawing/2014/main" id="{ED0BCE66-F335-D659-36C3-E032CA68E714}"/>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703427"/>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Model Testing</a:t>
            </a:r>
            <a:endParaRPr lang="en-US" sz="4450" dirty="0">
              <a:latin typeface="Segoe UI Variable Text Semibold" pitchFamily="2" charset="0"/>
            </a:endParaRPr>
          </a:p>
        </p:txBody>
      </p:sp>
      <p:pic>
        <p:nvPicPr>
          <p:cNvPr id="3" name="Image 0" descr="preencoded.png"/>
          <p:cNvPicPr>
            <a:picLocks noChangeAspect="1"/>
          </p:cNvPicPr>
          <p:nvPr/>
        </p:nvPicPr>
        <p:blipFill>
          <a:blip r:embed="rId3"/>
          <a:stretch>
            <a:fillRect/>
          </a:stretch>
        </p:blipFill>
        <p:spPr>
          <a:xfrm>
            <a:off x="758309" y="2984778"/>
            <a:ext cx="6292572" cy="2111812"/>
          </a:xfrm>
          <a:prstGeom prst="rect">
            <a:avLst/>
          </a:prstGeom>
        </p:spPr>
      </p:pic>
      <p:sp>
        <p:nvSpPr>
          <p:cNvPr id="4" name="Text 1"/>
          <p:cNvSpPr/>
          <p:nvPr/>
        </p:nvSpPr>
        <p:spPr>
          <a:xfrm>
            <a:off x="2194084" y="5340310"/>
            <a:ext cx="3420904" cy="427553"/>
          </a:xfrm>
          <a:prstGeom prst="rect">
            <a:avLst/>
          </a:prstGeom>
          <a:noFill/>
          <a:ln/>
        </p:spPr>
        <p:txBody>
          <a:bodyPr wrap="none" lIns="0" tIns="0" rIns="0" bIns="0" rtlCol="0" anchor="t"/>
          <a:lstStyle/>
          <a:p>
            <a:pPr marL="0" indent="0" algn="ctr">
              <a:lnSpc>
                <a:spcPts val="3350"/>
              </a:lnSpc>
              <a:buNone/>
            </a:pPr>
            <a:r>
              <a:rPr lang="en-US" sz="2650" dirty="0">
                <a:solidFill>
                  <a:srgbClr val="1F1E1E"/>
                </a:solidFill>
                <a:latin typeface="Segoe UI Variable Text" pitchFamily="2" charset="0"/>
                <a:ea typeface="Sora Semi Bold" pitchFamily="34" charset="-122"/>
                <a:cs typeface="Sora Semi Bold" pitchFamily="34" charset="-120"/>
              </a:rPr>
              <a:t>Enter input </a:t>
            </a:r>
            <a:endParaRPr lang="en-US" sz="2650" dirty="0">
              <a:latin typeface="Segoe UI Variable Text" pitchFamily="2" charset="0"/>
            </a:endParaRPr>
          </a:p>
        </p:txBody>
      </p:sp>
      <p:sp>
        <p:nvSpPr>
          <p:cNvPr id="5" name="Text 2"/>
          <p:cNvSpPr/>
          <p:nvPr/>
        </p:nvSpPr>
        <p:spPr>
          <a:xfrm>
            <a:off x="758309" y="5984438"/>
            <a:ext cx="6292572" cy="34671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1" descr="preencoded.png"/>
          <p:cNvPicPr>
            <a:picLocks noChangeAspect="1"/>
          </p:cNvPicPr>
          <p:nvPr/>
        </p:nvPicPr>
        <p:blipFill>
          <a:blip r:embed="rId4"/>
          <a:stretch>
            <a:fillRect/>
          </a:stretch>
        </p:blipFill>
        <p:spPr>
          <a:xfrm>
            <a:off x="7838242" y="2984778"/>
            <a:ext cx="5790248" cy="2045256"/>
          </a:xfrm>
          <a:prstGeom prst="rect">
            <a:avLst/>
          </a:prstGeom>
        </p:spPr>
      </p:pic>
      <p:sp>
        <p:nvSpPr>
          <p:cNvPr id="7" name="Text 3"/>
          <p:cNvSpPr/>
          <p:nvPr/>
        </p:nvSpPr>
        <p:spPr>
          <a:xfrm>
            <a:off x="9022913" y="5273754"/>
            <a:ext cx="3420904" cy="427553"/>
          </a:xfrm>
          <a:prstGeom prst="rect">
            <a:avLst/>
          </a:prstGeom>
          <a:noFill/>
          <a:ln/>
        </p:spPr>
        <p:txBody>
          <a:bodyPr wrap="none" lIns="0" tIns="0" rIns="0" bIns="0" rtlCol="0" anchor="t"/>
          <a:lstStyle/>
          <a:p>
            <a:pPr marL="0" indent="0" algn="ctr">
              <a:lnSpc>
                <a:spcPts val="3350"/>
              </a:lnSpc>
              <a:buNone/>
            </a:pPr>
            <a:r>
              <a:rPr lang="en-US" sz="2650" dirty="0">
                <a:solidFill>
                  <a:srgbClr val="1F1E1E"/>
                </a:solidFill>
                <a:latin typeface="Segoe UI Variable Text" pitchFamily="2" charset="0"/>
                <a:ea typeface="Sora Semi Bold" pitchFamily="34" charset="-122"/>
                <a:cs typeface="Sora Semi Bold" pitchFamily="34" charset="-120"/>
              </a:rPr>
              <a:t>Prediction</a:t>
            </a:r>
            <a:endParaRPr lang="en-US" sz="2650" dirty="0">
              <a:latin typeface="Segoe UI Variable Text" pitchFamily="2" charset="0"/>
            </a:endParaRPr>
          </a:p>
        </p:txBody>
      </p:sp>
      <p:sp>
        <p:nvSpPr>
          <p:cNvPr id="8" name="Text 4"/>
          <p:cNvSpPr/>
          <p:nvPr/>
        </p:nvSpPr>
        <p:spPr>
          <a:xfrm>
            <a:off x="7587139" y="5917883"/>
            <a:ext cx="629257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9" name="Rectangle 8">
            <a:extLst>
              <a:ext uri="{FF2B5EF4-FFF2-40B4-BE49-F238E27FC236}">
                <a16:creationId xmlns:a16="http://schemas.microsoft.com/office/drawing/2014/main" id="{090A13E2-39B3-3DDF-E640-41EAA50A6BE8}"/>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655088"/>
            <a:ext cx="9772769"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Conclusion and Future Directions</a:t>
            </a:r>
            <a:endParaRPr lang="en-US" sz="4450" dirty="0">
              <a:latin typeface="Segoe UI Variable Text Semibold" pitchFamily="2" charset="0"/>
            </a:endParaRPr>
          </a:p>
        </p:txBody>
      </p:sp>
      <p:sp>
        <p:nvSpPr>
          <p:cNvPr id="3" name="Text 1"/>
          <p:cNvSpPr/>
          <p:nvPr/>
        </p:nvSpPr>
        <p:spPr>
          <a:xfrm>
            <a:off x="758309" y="2801064"/>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Integrate with mobile apps for real-time predictions</a:t>
            </a:r>
            <a:endParaRPr lang="en-US" sz="1700" dirty="0">
              <a:latin typeface="Segoe UI Variable Text" pitchFamily="2" charset="0"/>
            </a:endParaRPr>
          </a:p>
        </p:txBody>
      </p:sp>
      <p:sp>
        <p:nvSpPr>
          <p:cNvPr id="4" name="Text 2"/>
          <p:cNvSpPr/>
          <p:nvPr/>
        </p:nvSpPr>
        <p:spPr>
          <a:xfrm>
            <a:off x="758309" y="322349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Collaborate with healthcare providers for real-world deployment</a:t>
            </a:r>
            <a:endParaRPr lang="en-US" sz="1700" dirty="0">
              <a:latin typeface="Segoe UI Variable Text" pitchFamily="2" charset="0"/>
            </a:endParaRPr>
          </a:p>
        </p:txBody>
      </p:sp>
      <p:sp>
        <p:nvSpPr>
          <p:cNvPr id="5" name="Text 3"/>
          <p:cNvSpPr/>
          <p:nvPr/>
        </p:nvSpPr>
        <p:spPr>
          <a:xfrm>
            <a:off x="758309" y="3645932"/>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Successfully deployed a diabetes prediction model using IBM Watson ML</a:t>
            </a:r>
            <a:endParaRPr lang="en-US" sz="1700" dirty="0">
              <a:latin typeface="Segoe UI Variable Text" pitchFamily="2" charset="0"/>
            </a:endParaRPr>
          </a:p>
        </p:txBody>
      </p:sp>
      <p:sp>
        <p:nvSpPr>
          <p:cNvPr id="6" name="Text 4"/>
          <p:cNvSpPr/>
          <p:nvPr/>
        </p:nvSpPr>
        <p:spPr>
          <a:xfrm>
            <a:off x="758309" y="4068366"/>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Achieved reliable performance with actionable insights</a:t>
            </a:r>
            <a:endParaRPr lang="en-US" sz="1700" dirty="0">
              <a:latin typeface="Segoe UI Variable Text" pitchFamily="2" charset="0"/>
            </a:endParaRPr>
          </a:p>
        </p:txBody>
      </p:sp>
      <p:sp>
        <p:nvSpPr>
          <p:cNvPr id="7" name="Text 5"/>
          <p:cNvSpPr/>
          <p:nvPr/>
        </p:nvSpPr>
        <p:spPr>
          <a:xfrm>
            <a:off x="758309" y="4490799"/>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Potential to improve patient outcomes through early detection</a:t>
            </a:r>
            <a:endParaRPr lang="en-US" sz="1700" dirty="0">
              <a:latin typeface="Segoe UI Variable Text" pitchFamily="2" charset="0"/>
            </a:endParaRPr>
          </a:p>
        </p:txBody>
      </p:sp>
      <p:sp>
        <p:nvSpPr>
          <p:cNvPr id="8" name="Shape 6"/>
          <p:cNvSpPr/>
          <p:nvPr/>
        </p:nvSpPr>
        <p:spPr>
          <a:xfrm>
            <a:off x="758309" y="5081230"/>
            <a:ext cx="13113782" cy="1493282"/>
          </a:xfrm>
          <a:prstGeom prst="roundRect">
            <a:avLst>
              <a:gd name="adj" fmla="val 6094"/>
            </a:avLst>
          </a:prstGeom>
          <a:solidFill>
            <a:srgbClr val="B6FCB8"/>
          </a:solidFill>
          <a:ln/>
        </p:spPr>
      </p:sp>
      <p:pic>
        <p:nvPicPr>
          <p:cNvPr id="9" name="Image 0" descr="preencoded.png"/>
          <p:cNvPicPr>
            <a:picLocks noChangeAspect="1"/>
          </p:cNvPicPr>
          <p:nvPr/>
        </p:nvPicPr>
        <p:blipFill>
          <a:blip r:embed="rId3"/>
          <a:stretch>
            <a:fillRect/>
          </a:stretch>
        </p:blipFill>
        <p:spPr>
          <a:xfrm>
            <a:off x="974884" y="5369123"/>
            <a:ext cx="356235" cy="285036"/>
          </a:xfrm>
          <a:prstGeom prst="rect">
            <a:avLst/>
          </a:prstGeom>
        </p:spPr>
      </p:pic>
      <p:sp>
        <p:nvSpPr>
          <p:cNvPr id="10" name="Text 7"/>
          <p:cNvSpPr/>
          <p:nvPr/>
        </p:nvSpPr>
        <p:spPr>
          <a:xfrm>
            <a:off x="1547693" y="535185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000000"/>
                </a:solidFill>
                <a:latin typeface="Segoe UI Variable Text" pitchFamily="2" charset="0"/>
                <a:ea typeface="Sora Semi Bold" pitchFamily="34" charset="-122"/>
                <a:cs typeface="Sora Semi Bold" pitchFamily="34" charset="-120"/>
              </a:rPr>
              <a:t>Key Takeaway:</a:t>
            </a:r>
            <a:endParaRPr lang="en-US" sz="2200" dirty="0">
              <a:latin typeface="Segoe UI Variable Text" pitchFamily="2" charset="0"/>
            </a:endParaRPr>
          </a:p>
        </p:txBody>
      </p:sp>
      <p:sp>
        <p:nvSpPr>
          <p:cNvPr id="11" name="Text 8"/>
          <p:cNvSpPr/>
          <p:nvPr/>
        </p:nvSpPr>
        <p:spPr>
          <a:xfrm>
            <a:off x="1547693" y="5924669"/>
            <a:ext cx="12107823" cy="346710"/>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Segoe UI Variable Text" pitchFamily="2" charset="0"/>
                <a:ea typeface="Sora Light" pitchFamily="34" charset="-122"/>
                <a:cs typeface="Sora Light" pitchFamily="34" charset="-120"/>
              </a:rPr>
              <a:t>AutoAI empowers faster, more accurate diabetes prediction, transforming healthcare outcomes.</a:t>
            </a:r>
            <a:endParaRPr lang="en-US" sz="1700" dirty="0">
              <a:latin typeface="Segoe UI Variable Text" pitchFamily="2" charset="0"/>
            </a:endParaRPr>
          </a:p>
        </p:txBody>
      </p:sp>
      <p:sp>
        <p:nvSpPr>
          <p:cNvPr id="12" name="Rectangle 11">
            <a:extLst>
              <a:ext uri="{FF2B5EF4-FFF2-40B4-BE49-F238E27FC236}">
                <a16:creationId xmlns:a16="http://schemas.microsoft.com/office/drawing/2014/main" id="{59121C3A-5065-5D14-7C4A-8AA173415F5C}"/>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DA1B2E"/>
                </a:solidFill>
                <a:latin typeface="Thinking Of Betty" pitchFamily="2" charset="0"/>
                <a:ea typeface="Sora Semi Bold" pitchFamily="34" charset="-122"/>
                <a:cs typeface="Sora Semi Bold" pitchFamily="34" charset="-120"/>
              </a:rPr>
              <a:t>Thank You</a:t>
            </a:r>
            <a:endParaRPr lang="en-US" sz="4450" dirty="0">
              <a:latin typeface="Thinking Of Betty" pitchFamily="2" charset="0"/>
            </a:endParaRPr>
          </a:p>
        </p:txBody>
      </p:sp>
      <p:sp>
        <p:nvSpPr>
          <p:cNvPr id="3" name="Rectangle 2">
            <a:extLst>
              <a:ext uri="{FF2B5EF4-FFF2-40B4-BE49-F238E27FC236}">
                <a16:creationId xmlns:a16="http://schemas.microsoft.com/office/drawing/2014/main" id="{170CDE67-1DF2-66A9-2D17-91617325104D}"/>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4209" y="1649501"/>
            <a:ext cx="10282476" cy="712708"/>
          </a:xfrm>
          <a:prstGeom prst="rect">
            <a:avLst/>
          </a:prstGeom>
          <a:noFill/>
          <a:ln/>
        </p:spPr>
        <p:txBody>
          <a:bodyPr wrap="none" lIns="0" tIns="0" rIns="0" bIns="0" rtlCol="0" anchor="t"/>
          <a:lstStyle/>
          <a:p>
            <a:pPr marL="0" indent="0" algn="l">
              <a:lnSpc>
                <a:spcPts val="5600"/>
              </a:lnSpc>
              <a:buNone/>
            </a:pPr>
            <a:r>
              <a:rPr lang="en-US" sz="5400" dirty="0">
                <a:solidFill>
                  <a:srgbClr val="1F1E1E"/>
                </a:solidFill>
                <a:latin typeface="Segoe UI Variable Text Semibold" pitchFamily="2" charset="0"/>
                <a:ea typeface="Sora Semi Bold" pitchFamily="34" charset="-122"/>
                <a:cs typeface="Sora Semi Bold" pitchFamily="34" charset="-120"/>
              </a:rPr>
              <a:t>The Challenge: Diabetes Prediction</a:t>
            </a:r>
            <a:endParaRPr lang="en-US" sz="5400" dirty="0">
              <a:latin typeface="Segoe UI Variable Text Semibold" pitchFamily="2" charset="0"/>
            </a:endParaRPr>
          </a:p>
        </p:txBody>
      </p:sp>
      <p:sp>
        <p:nvSpPr>
          <p:cNvPr id="3" name="Text 1"/>
          <p:cNvSpPr/>
          <p:nvPr/>
        </p:nvSpPr>
        <p:spPr>
          <a:xfrm>
            <a:off x="758309" y="2672279"/>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egoe UI Variable Small Semilig" pitchFamily="2" charset="0"/>
                <a:ea typeface="Sora Light" pitchFamily="34" charset="-122"/>
                <a:cs typeface="Sora Light" pitchFamily="34" charset="-120"/>
              </a:rPr>
              <a:t>Globally, 425 million people live with diabetes. Early detection is critical to prevent severe complications, yet traditional diagnosis faces delays and data complexities. AI offers a powerful solution for accurate and timely risk prediction.</a:t>
            </a:r>
            <a:endParaRPr lang="en-US" sz="1700" dirty="0">
              <a:latin typeface="Segoe UI Variable Small Semilig" pitchFamily="2" charset="0"/>
            </a:endParaRPr>
          </a:p>
        </p:txBody>
      </p:sp>
      <p:pic>
        <p:nvPicPr>
          <p:cNvPr id="4" name="Image 0" descr="preencoded.png"/>
          <p:cNvPicPr>
            <a:picLocks noChangeAspect="1"/>
          </p:cNvPicPr>
          <p:nvPr/>
        </p:nvPicPr>
        <p:blipFill>
          <a:blip r:embed="rId3"/>
          <a:stretch>
            <a:fillRect/>
          </a:stretch>
        </p:blipFill>
        <p:spPr>
          <a:xfrm>
            <a:off x="1731320" y="4160401"/>
            <a:ext cx="1145812" cy="1145812"/>
          </a:xfrm>
          <a:prstGeom prst="rect">
            <a:avLst/>
          </a:prstGeom>
        </p:spPr>
      </p:pic>
      <p:sp>
        <p:nvSpPr>
          <p:cNvPr id="5" name="Text 2"/>
          <p:cNvSpPr/>
          <p:nvPr/>
        </p:nvSpPr>
        <p:spPr>
          <a:xfrm>
            <a:off x="1156891" y="55706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Small Semilig" pitchFamily="2" charset="0"/>
                <a:ea typeface="Sora Semi Bold" pitchFamily="34" charset="-122"/>
                <a:cs typeface="Sora Semi Bold" pitchFamily="34" charset="-120"/>
              </a:rPr>
              <a:t>Global Impact</a:t>
            </a:r>
            <a:endParaRPr lang="en-US" sz="2200" dirty="0">
              <a:latin typeface="Segoe UI Variable Small Semilig" pitchFamily="2" charset="0"/>
            </a:endParaRPr>
          </a:p>
        </p:txBody>
      </p:sp>
      <p:sp>
        <p:nvSpPr>
          <p:cNvPr id="6" name="Text 3"/>
          <p:cNvSpPr/>
          <p:nvPr/>
        </p:nvSpPr>
        <p:spPr>
          <a:xfrm>
            <a:off x="1156891" y="6056770"/>
            <a:ext cx="419076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egoe UI Variable Small Semilig" pitchFamily="2" charset="0"/>
                <a:ea typeface="Sora Light" pitchFamily="34" charset="-122"/>
                <a:cs typeface="Sora Light" pitchFamily="34" charset="-120"/>
              </a:rPr>
              <a:t>425M people worldwide affected.</a:t>
            </a:r>
            <a:endParaRPr lang="en-US" sz="1700" dirty="0">
              <a:latin typeface="Segoe UI Variable Small Semilig" pitchFamily="2" charset="0"/>
            </a:endParaRPr>
          </a:p>
        </p:txBody>
      </p:sp>
      <p:pic>
        <p:nvPicPr>
          <p:cNvPr id="7" name="Image 1" descr="preencoded.png"/>
          <p:cNvPicPr>
            <a:picLocks noChangeAspect="1"/>
          </p:cNvPicPr>
          <p:nvPr/>
        </p:nvPicPr>
        <p:blipFill>
          <a:blip r:embed="rId4"/>
          <a:stretch>
            <a:fillRect/>
          </a:stretch>
        </p:blipFill>
        <p:spPr>
          <a:xfrm>
            <a:off x="6192830" y="4160401"/>
            <a:ext cx="1145812" cy="1145812"/>
          </a:xfrm>
          <a:prstGeom prst="rect">
            <a:avLst/>
          </a:prstGeom>
        </p:spPr>
      </p:pic>
      <p:sp>
        <p:nvSpPr>
          <p:cNvPr id="8" name="Text 4"/>
          <p:cNvSpPr/>
          <p:nvPr/>
        </p:nvSpPr>
        <p:spPr>
          <a:xfrm>
            <a:off x="5618401" y="55706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Small Semilig" pitchFamily="2" charset="0"/>
                <a:ea typeface="Sora Semi Bold" pitchFamily="34" charset="-122"/>
                <a:cs typeface="Sora Semi Bold" pitchFamily="34" charset="-120"/>
              </a:rPr>
              <a:t>Timely Detection</a:t>
            </a:r>
            <a:endParaRPr lang="en-US" sz="2200" dirty="0">
              <a:latin typeface="Segoe UI Variable Small Semilig" pitchFamily="2" charset="0"/>
            </a:endParaRPr>
          </a:p>
        </p:txBody>
      </p:sp>
      <p:sp>
        <p:nvSpPr>
          <p:cNvPr id="9" name="Text 5"/>
          <p:cNvSpPr/>
          <p:nvPr/>
        </p:nvSpPr>
        <p:spPr>
          <a:xfrm>
            <a:off x="5618401" y="6056770"/>
            <a:ext cx="4190762"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egoe UI Variable Small Semilig" pitchFamily="2" charset="0"/>
                <a:ea typeface="Sora Light" pitchFamily="34" charset="-122"/>
                <a:cs typeface="Sora Light" pitchFamily="34" charset="-120"/>
              </a:rPr>
              <a:t>Crucial for preventing complications.</a:t>
            </a:r>
            <a:endParaRPr lang="en-US" sz="1700" dirty="0">
              <a:latin typeface="Segoe UI Variable Small Semilig" pitchFamily="2" charset="0"/>
            </a:endParaRPr>
          </a:p>
        </p:txBody>
      </p:sp>
      <p:pic>
        <p:nvPicPr>
          <p:cNvPr id="10" name="Image 2" descr="preencoded.png"/>
          <p:cNvPicPr>
            <a:picLocks noChangeAspect="1"/>
          </p:cNvPicPr>
          <p:nvPr/>
        </p:nvPicPr>
        <p:blipFill>
          <a:blip r:embed="rId5"/>
          <a:stretch>
            <a:fillRect/>
          </a:stretch>
        </p:blipFill>
        <p:spPr>
          <a:xfrm>
            <a:off x="10654340" y="4160401"/>
            <a:ext cx="1145812" cy="1145812"/>
          </a:xfrm>
          <a:prstGeom prst="rect">
            <a:avLst/>
          </a:prstGeom>
        </p:spPr>
      </p:pic>
      <p:sp>
        <p:nvSpPr>
          <p:cNvPr id="11" name="Text 6"/>
          <p:cNvSpPr/>
          <p:nvPr/>
        </p:nvSpPr>
        <p:spPr>
          <a:xfrm>
            <a:off x="10079911" y="55706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Small Semilig" pitchFamily="2" charset="0"/>
                <a:ea typeface="Sora Semi Bold" pitchFamily="34" charset="-122"/>
                <a:cs typeface="Sora Semi Bold" pitchFamily="34" charset="-120"/>
              </a:rPr>
              <a:t>Data Complexity</a:t>
            </a:r>
            <a:endParaRPr lang="en-US" sz="2200" dirty="0">
              <a:latin typeface="Segoe UI Variable Small Semilig" pitchFamily="2" charset="0"/>
            </a:endParaRPr>
          </a:p>
        </p:txBody>
      </p:sp>
      <p:sp>
        <p:nvSpPr>
          <p:cNvPr id="12" name="Text 7"/>
          <p:cNvSpPr/>
          <p:nvPr/>
        </p:nvSpPr>
        <p:spPr>
          <a:xfrm>
            <a:off x="10079911" y="6056770"/>
            <a:ext cx="4190762"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egoe UI Variable Small Semilig" pitchFamily="2" charset="0"/>
                <a:ea typeface="Sora Light" pitchFamily="34" charset="-122"/>
                <a:cs typeface="Sora Light" pitchFamily="34" charset="-120"/>
              </a:rPr>
              <a:t>Traditional methods struggle with large datasets.</a:t>
            </a:r>
            <a:endParaRPr lang="en-US" sz="1700" dirty="0">
              <a:latin typeface="Segoe UI Variable Small Semilig" pitchFamily="2" charset="0"/>
            </a:endParaRPr>
          </a:p>
        </p:txBody>
      </p:sp>
      <p:sp>
        <p:nvSpPr>
          <p:cNvPr id="13" name="Rectangle 12">
            <a:extLst>
              <a:ext uri="{FF2B5EF4-FFF2-40B4-BE49-F238E27FC236}">
                <a16:creationId xmlns:a16="http://schemas.microsoft.com/office/drawing/2014/main" id="{6268C59D-2027-F624-4562-B1F2A68E7D5E}"/>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14748" y="2184202"/>
            <a:ext cx="4944785" cy="3861078"/>
          </a:xfrm>
          <a:prstGeom prst="rect">
            <a:avLst/>
          </a:prstGeom>
        </p:spPr>
      </p:pic>
      <p:sp>
        <p:nvSpPr>
          <p:cNvPr id="3" name="Text 0"/>
          <p:cNvSpPr/>
          <p:nvPr/>
        </p:nvSpPr>
        <p:spPr>
          <a:xfrm>
            <a:off x="758309" y="1618655"/>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Goal of the Project</a:t>
            </a:r>
            <a:endParaRPr lang="en-US" sz="4450" dirty="0">
              <a:latin typeface="Segoe UI Variable Text Semibold" pitchFamily="2" charset="0"/>
            </a:endParaRPr>
          </a:p>
        </p:txBody>
      </p:sp>
      <p:sp>
        <p:nvSpPr>
          <p:cNvPr id="4" name="Text 1"/>
          <p:cNvSpPr/>
          <p:nvPr/>
        </p:nvSpPr>
        <p:spPr>
          <a:xfrm>
            <a:off x="758309" y="2656284"/>
            <a:ext cx="7627382" cy="1040130"/>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Segoe UI Variable Small Semilig" pitchFamily="2" charset="0"/>
                <a:ea typeface="Sora Light" pitchFamily="34" charset="-122"/>
                <a:cs typeface="Sora Light" pitchFamily="34" charset="-120"/>
              </a:rPr>
              <a:t>The overall goal of this project is to </a:t>
            </a:r>
            <a:r>
              <a:rPr lang="en-US" b="1" dirty="0">
                <a:solidFill>
                  <a:srgbClr val="3B3535"/>
                </a:solidFill>
                <a:latin typeface="Segoe UI Variable Small Semilig" pitchFamily="2" charset="0"/>
                <a:ea typeface="Sora Light" pitchFamily="34" charset="-122"/>
                <a:cs typeface="Sora Light" pitchFamily="34" charset="-120"/>
              </a:rPr>
              <a:t>develop an accurate and automated machine learning model</a:t>
            </a:r>
            <a:r>
              <a:rPr lang="en-US" dirty="0">
                <a:solidFill>
                  <a:srgbClr val="3B3535"/>
                </a:solidFill>
                <a:latin typeface="Segoe UI Variable Small Semilig" pitchFamily="2" charset="0"/>
                <a:ea typeface="Sora Light" pitchFamily="34" charset="-122"/>
                <a:cs typeface="Sora Light" pitchFamily="34" charset="-120"/>
              </a:rPr>
              <a:t> that can </a:t>
            </a:r>
            <a:r>
              <a:rPr lang="en-US" b="1" dirty="0">
                <a:solidFill>
                  <a:srgbClr val="3B3535"/>
                </a:solidFill>
                <a:latin typeface="Segoe UI Variable Small Semilig" pitchFamily="2" charset="0"/>
                <a:ea typeface="Sora Light" pitchFamily="34" charset="-122"/>
                <a:cs typeface="Sora Light" pitchFamily="34" charset="-120"/>
              </a:rPr>
              <a:t>predict the likelihood of diabetes</a:t>
            </a:r>
            <a:r>
              <a:rPr lang="en-US" dirty="0">
                <a:solidFill>
                  <a:srgbClr val="3B3535"/>
                </a:solidFill>
                <a:latin typeface="Segoe UI Variable Small Semilig" pitchFamily="2" charset="0"/>
                <a:ea typeface="Sora Light" pitchFamily="34" charset="-122"/>
                <a:cs typeface="Sora Light" pitchFamily="34" charset="-120"/>
              </a:rPr>
              <a:t> in patients based on medical and demographic features. </a:t>
            </a:r>
            <a:endParaRPr lang="en-US" dirty="0">
              <a:latin typeface="Segoe UI Variable Small Semilig" pitchFamily="2" charset="0"/>
            </a:endParaRPr>
          </a:p>
        </p:txBody>
      </p:sp>
      <p:sp>
        <p:nvSpPr>
          <p:cNvPr id="5" name="Text 2"/>
          <p:cNvSpPr/>
          <p:nvPr/>
        </p:nvSpPr>
        <p:spPr>
          <a:xfrm>
            <a:off x="758309" y="3940135"/>
            <a:ext cx="7627382" cy="1386840"/>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Segoe UI Variable Small Semilig" pitchFamily="2" charset="0"/>
                <a:ea typeface="Sora Light" pitchFamily="34" charset="-122"/>
                <a:cs typeface="Sora Light" pitchFamily="34" charset="-120"/>
              </a:rPr>
              <a:t>By using IBM Watson Studio's AutoAI, the project aims to streamline the model-building process—automating tasks like data preprocessing, feature engineering, model selection, and hyperparameter tuning. </a:t>
            </a:r>
            <a:endParaRPr lang="en-US" dirty="0">
              <a:latin typeface="Segoe UI Variable Small Semilig" pitchFamily="2" charset="0"/>
            </a:endParaRPr>
          </a:p>
        </p:txBody>
      </p:sp>
      <p:sp>
        <p:nvSpPr>
          <p:cNvPr id="6" name="Text 3"/>
          <p:cNvSpPr/>
          <p:nvPr/>
        </p:nvSpPr>
        <p:spPr>
          <a:xfrm>
            <a:off x="758309" y="5570696"/>
            <a:ext cx="7627382" cy="1040130"/>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Segoe UI Variable Small Semilig" pitchFamily="2" charset="0"/>
                <a:ea typeface="Sora Light" pitchFamily="34" charset="-122"/>
                <a:cs typeface="Sora Light" pitchFamily="34" charset="-120"/>
              </a:rPr>
              <a:t>The ultimate objective is to assist healthcare professionals in </a:t>
            </a:r>
            <a:r>
              <a:rPr lang="en-US" b="1" dirty="0">
                <a:solidFill>
                  <a:srgbClr val="3B3535"/>
                </a:solidFill>
                <a:latin typeface="Segoe UI Variable Small Semilig" pitchFamily="2" charset="0"/>
                <a:ea typeface="Sora Light" pitchFamily="34" charset="-122"/>
                <a:cs typeface="Sora Light" pitchFamily="34" charset="-120"/>
              </a:rPr>
              <a:t>early diagnosis and risk assessment</a:t>
            </a:r>
            <a:r>
              <a:rPr lang="en-US" dirty="0">
                <a:solidFill>
                  <a:srgbClr val="3B3535"/>
                </a:solidFill>
                <a:latin typeface="Segoe UI Variable Small Semilig" pitchFamily="2" charset="0"/>
                <a:ea typeface="Sora Light" pitchFamily="34" charset="-122"/>
                <a:cs typeface="Sora Light" pitchFamily="34" charset="-120"/>
              </a:rPr>
              <a:t> of diabetes, enabling timely intervention and improved patient outcomes.</a:t>
            </a:r>
            <a:endParaRPr lang="en-US" dirty="0">
              <a:latin typeface="Segoe UI Variable Small Semilig" pitchFamily="2" charset="0"/>
            </a:endParaRPr>
          </a:p>
        </p:txBody>
      </p:sp>
      <p:sp>
        <p:nvSpPr>
          <p:cNvPr id="7" name="Rectangle 6">
            <a:extLst>
              <a:ext uri="{FF2B5EF4-FFF2-40B4-BE49-F238E27FC236}">
                <a16:creationId xmlns:a16="http://schemas.microsoft.com/office/drawing/2014/main" id="{1014C667-956D-67B7-08F8-C803F4F7E7D0}"/>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29151"/>
            <a:ext cx="7336869"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Dataset and Key Features</a:t>
            </a:r>
            <a:endParaRPr lang="en-US" sz="4450" dirty="0">
              <a:latin typeface="Segoe UI Variable Text Semibold" pitchFamily="2" charset="0"/>
            </a:endParaRPr>
          </a:p>
        </p:txBody>
      </p:sp>
      <p:sp>
        <p:nvSpPr>
          <p:cNvPr id="4" name="Text 1"/>
          <p:cNvSpPr/>
          <p:nvPr/>
        </p:nvSpPr>
        <p:spPr>
          <a:xfrm>
            <a:off x="6244709" y="3766780"/>
            <a:ext cx="7627382" cy="1733550"/>
          </a:xfrm>
          <a:prstGeom prst="rect">
            <a:avLst/>
          </a:prstGeom>
          <a:noFill/>
          <a:ln/>
        </p:spPr>
        <p:txBody>
          <a:bodyPr wrap="square" lIns="0" tIns="0" rIns="0" bIns="0" rtlCol="0" anchor="t"/>
          <a:lstStyle/>
          <a:p>
            <a:pPr marL="0" indent="0" algn="l">
              <a:lnSpc>
                <a:spcPts val="2700"/>
              </a:lnSpc>
              <a:buNone/>
            </a:pPr>
            <a:r>
              <a:rPr lang="en-US" sz="2000" dirty="0">
                <a:solidFill>
                  <a:srgbClr val="3B3535"/>
                </a:solidFill>
                <a:latin typeface="Segoe UI Variable Text" pitchFamily="2" charset="0"/>
                <a:ea typeface="Sora Light" pitchFamily="34" charset="-122"/>
                <a:cs typeface="Sora Light" pitchFamily="34" charset="-120"/>
              </a:rPr>
              <a:t>The model is built on a synthesized version of the Pima Indians Diabetes Database, ensuring patient privacy. Key features include </a:t>
            </a:r>
            <a:r>
              <a:rPr lang="en-US" sz="2000" b="1" dirty="0">
                <a:solidFill>
                  <a:srgbClr val="3B3535"/>
                </a:solidFill>
                <a:latin typeface="Segoe UI Variable Text" pitchFamily="2" charset="0"/>
                <a:ea typeface="Sora Light" pitchFamily="34" charset="-122"/>
                <a:cs typeface="Sora Light" pitchFamily="34" charset="-120"/>
              </a:rPr>
              <a:t>Pregnancies</a:t>
            </a:r>
            <a:r>
              <a:rPr lang="en-US" sz="2000" dirty="0">
                <a:solidFill>
                  <a:srgbClr val="3B3535"/>
                </a:solidFill>
                <a:latin typeface="Segoe UI Variable Text" pitchFamily="2" charset="0"/>
                <a:ea typeface="Sora Light" pitchFamily="34" charset="-122"/>
                <a:cs typeface="Sora Light" pitchFamily="34" charset="-120"/>
              </a:rPr>
              <a:t>, </a:t>
            </a:r>
            <a:r>
              <a:rPr lang="en-US" sz="2000" b="1" dirty="0">
                <a:solidFill>
                  <a:srgbClr val="3B3535"/>
                </a:solidFill>
                <a:latin typeface="Segoe UI Variable Text" pitchFamily="2" charset="0"/>
                <a:ea typeface="Sora Light" pitchFamily="34" charset="-122"/>
                <a:cs typeface="Sora Light" pitchFamily="34" charset="-120"/>
              </a:rPr>
              <a:t>Glucose</a:t>
            </a:r>
            <a:r>
              <a:rPr lang="en-US" sz="2000" dirty="0">
                <a:solidFill>
                  <a:srgbClr val="3B3535"/>
                </a:solidFill>
                <a:latin typeface="Segoe UI Variable Text" pitchFamily="2" charset="0"/>
                <a:ea typeface="Sora Light" pitchFamily="34" charset="-122"/>
                <a:cs typeface="Sora Light" pitchFamily="34" charset="-120"/>
              </a:rPr>
              <a:t>, </a:t>
            </a:r>
            <a:r>
              <a:rPr lang="en-US" sz="2000" b="1" dirty="0">
                <a:solidFill>
                  <a:srgbClr val="3B3535"/>
                </a:solidFill>
                <a:latin typeface="Segoe UI Variable Text" pitchFamily="2" charset="0"/>
                <a:ea typeface="Sora Light" pitchFamily="34" charset="-122"/>
                <a:cs typeface="Sora Light" pitchFamily="34" charset="-120"/>
              </a:rPr>
              <a:t>Blood Pressure</a:t>
            </a:r>
            <a:r>
              <a:rPr lang="en-US" sz="2000" dirty="0">
                <a:solidFill>
                  <a:srgbClr val="3B3535"/>
                </a:solidFill>
                <a:latin typeface="Segoe UI Variable Text" pitchFamily="2" charset="0"/>
                <a:ea typeface="Sora Light" pitchFamily="34" charset="-122"/>
                <a:cs typeface="Sora Light" pitchFamily="34" charset="-120"/>
              </a:rPr>
              <a:t>, and </a:t>
            </a:r>
            <a:r>
              <a:rPr lang="en-US" sz="2000" b="1" dirty="0">
                <a:solidFill>
                  <a:srgbClr val="3B3535"/>
                </a:solidFill>
                <a:latin typeface="Segoe UI Variable Text" pitchFamily="2" charset="0"/>
                <a:ea typeface="Sora Light" pitchFamily="34" charset="-122"/>
                <a:cs typeface="Sora Light" pitchFamily="34" charset="-120"/>
              </a:rPr>
              <a:t>BMI</a:t>
            </a:r>
            <a:r>
              <a:rPr lang="en-US" sz="2000" dirty="0">
                <a:solidFill>
                  <a:srgbClr val="3B3535"/>
                </a:solidFill>
                <a:latin typeface="Segoe UI Variable Text" pitchFamily="2" charset="0"/>
                <a:ea typeface="Sora Light" pitchFamily="34" charset="-122"/>
                <a:cs typeface="Sora Light" pitchFamily="34" charset="-120"/>
              </a:rPr>
              <a:t>, all crucial for accurate prediction. Data preprocessing handled missing values and refined features.</a:t>
            </a:r>
            <a:endParaRPr lang="en-US" sz="2000" dirty="0">
              <a:latin typeface="Segoe UI Variable Text" pitchFamily="2" charset="0"/>
            </a:endParaRPr>
          </a:p>
        </p:txBody>
      </p:sp>
      <p:sp>
        <p:nvSpPr>
          <p:cNvPr id="5" name="Rectangle 4">
            <a:extLst>
              <a:ext uri="{FF2B5EF4-FFF2-40B4-BE49-F238E27FC236}">
                <a16:creationId xmlns:a16="http://schemas.microsoft.com/office/drawing/2014/main" id="{55F9043D-122C-0B43-A756-FF27D21DDDA0}"/>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988817"/>
            <a:ext cx="5701546" cy="712708"/>
          </a:xfrm>
          <a:prstGeom prst="rect">
            <a:avLst/>
          </a:prstGeom>
          <a:noFill/>
          <a:ln/>
        </p:spPr>
        <p:txBody>
          <a:bodyPr wrap="none" lIns="0" tIns="0" rIns="0" bIns="0" rtlCol="0" anchor="t"/>
          <a:lstStyle/>
          <a:p>
            <a:pPr marL="0" indent="0" algn="l">
              <a:lnSpc>
                <a:spcPts val="5600"/>
              </a:lnSpc>
              <a:buNone/>
            </a:pPr>
            <a:r>
              <a:rPr lang="en-US" sz="5400" dirty="0">
                <a:solidFill>
                  <a:srgbClr val="1F1E1E"/>
                </a:solidFill>
                <a:latin typeface="Segoe UI Variable Text Semibold" pitchFamily="2" charset="0"/>
                <a:ea typeface="Sora Semi Bold" pitchFamily="34" charset="-122"/>
                <a:cs typeface="Sora Semi Bold" pitchFamily="34" charset="-120"/>
              </a:rPr>
              <a:t>Data Exploration</a:t>
            </a:r>
            <a:endParaRPr lang="en-US" sz="5400" dirty="0">
              <a:latin typeface="Segoe UI Variable Text Semibold" pitchFamily="2" charset="0"/>
            </a:endParaRPr>
          </a:p>
        </p:txBody>
      </p:sp>
      <p:sp>
        <p:nvSpPr>
          <p:cNvPr id="3" name="Text 1"/>
          <p:cNvSpPr/>
          <p:nvPr/>
        </p:nvSpPr>
        <p:spPr>
          <a:xfrm>
            <a:off x="758309" y="3070503"/>
            <a:ext cx="6087968" cy="1956316"/>
          </a:xfrm>
          <a:prstGeom prst="rect">
            <a:avLst/>
          </a:prstGeom>
          <a:noFill/>
          <a:ln/>
        </p:spPr>
        <p:txBody>
          <a:bodyPr wrap="square" lIns="0" tIns="0" rIns="0" bIns="0" rtlCol="0" anchor="t"/>
          <a:lstStyle/>
          <a:p>
            <a:pPr marL="0" indent="0" algn="l">
              <a:lnSpc>
                <a:spcPts val="2150"/>
              </a:lnSpc>
              <a:buNone/>
            </a:pPr>
            <a:r>
              <a:rPr lang="en-US" sz="1700" dirty="0">
                <a:solidFill>
                  <a:srgbClr val="3B3535"/>
                </a:solidFill>
                <a:latin typeface="Segoe UI Variable Text" pitchFamily="2" charset="0"/>
                <a:ea typeface="Sora Light" pitchFamily="34" charset="-122"/>
                <a:cs typeface="Sora Light" pitchFamily="34" charset="-120"/>
              </a:rPr>
              <a:t>Each row represents a patient record, and the columns represent key medical attributes related to diabetes risk.The columns include features like </a:t>
            </a:r>
            <a:r>
              <a:rPr lang="en-US" sz="1700" b="1" dirty="0">
                <a:solidFill>
                  <a:srgbClr val="3B3535"/>
                </a:solidFill>
                <a:latin typeface="Segoe UI Variable Text" pitchFamily="2" charset="0"/>
                <a:ea typeface="Sora Light" pitchFamily="34" charset="-122"/>
                <a:cs typeface="Sora Light" pitchFamily="34" charset="-120"/>
              </a:rPr>
              <a:t>Pregnancies, Glucose level, Blood Pressure, Skin Thickness, Insulin, BMI, Diabetes Pedigree Function, Age</a:t>
            </a:r>
            <a:r>
              <a:rPr lang="en-US" sz="1700" dirty="0">
                <a:solidFill>
                  <a:srgbClr val="3B3535"/>
                </a:solidFill>
                <a:latin typeface="Segoe UI Variable Text" pitchFamily="2" charset="0"/>
                <a:ea typeface="Sora Light" pitchFamily="34" charset="-122"/>
                <a:cs typeface="Sora Light" pitchFamily="34" charset="-120"/>
              </a:rPr>
              <a:t>, and the target column </a:t>
            </a:r>
            <a:r>
              <a:rPr lang="en-US" sz="1700" b="1" dirty="0">
                <a:solidFill>
                  <a:srgbClr val="3B3535"/>
                </a:solidFill>
                <a:latin typeface="Segoe UI Variable Text" pitchFamily="2" charset="0"/>
                <a:ea typeface="Sora Light" pitchFamily="34" charset="-122"/>
                <a:cs typeface="Sora Light" pitchFamily="34" charset="-120"/>
              </a:rPr>
              <a:t>Outcome</a:t>
            </a:r>
            <a:r>
              <a:rPr lang="en-US" sz="1700" dirty="0">
                <a:solidFill>
                  <a:srgbClr val="3B3535"/>
                </a:solidFill>
                <a:latin typeface="Segoe UI Variable Text" pitchFamily="2" charset="0"/>
                <a:ea typeface="Sora Light" pitchFamily="34" charset="-122"/>
                <a:cs typeface="Sora Light" pitchFamily="34" charset="-120"/>
              </a:rPr>
              <a:t>.The </a:t>
            </a:r>
            <a:r>
              <a:rPr lang="en-US" sz="1700" b="1" dirty="0">
                <a:solidFill>
                  <a:srgbClr val="3B3535"/>
                </a:solidFill>
                <a:latin typeface="Segoe UI Variable Text" pitchFamily="2" charset="0"/>
                <a:ea typeface="Sora Light" pitchFamily="34" charset="-122"/>
                <a:cs typeface="Sora Light" pitchFamily="34" charset="-120"/>
              </a:rPr>
              <a:t>Outcome</a:t>
            </a:r>
            <a:r>
              <a:rPr lang="en-US" sz="1700" dirty="0">
                <a:solidFill>
                  <a:srgbClr val="3B3535"/>
                </a:solidFill>
                <a:latin typeface="Segoe UI Variable Text" pitchFamily="2" charset="0"/>
                <a:ea typeface="Sora Light" pitchFamily="34" charset="-122"/>
                <a:cs typeface="Sora Light" pitchFamily="34" charset="-120"/>
              </a:rPr>
              <a:t> column is binary (0 or 1), where </a:t>
            </a:r>
            <a:r>
              <a:rPr lang="en-US" sz="1700" dirty="0">
                <a:solidFill>
                  <a:srgbClr val="3B3535"/>
                </a:solidFill>
                <a:highlight>
                  <a:srgbClr val="F9D2D6"/>
                </a:highlight>
                <a:latin typeface="Segoe UI Variable Text" pitchFamily="2" charset="0"/>
                <a:ea typeface="Consolas" pitchFamily="34" charset="-122"/>
                <a:cs typeface="Consolas" pitchFamily="34" charset="-120"/>
              </a:rPr>
              <a:t>1</a:t>
            </a:r>
            <a:r>
              <a:rPr lang="en-US" sz="1700" dirty="0">
                <a:solidFill>
                  <a:srgbClr val="3B3535"/>
                </a:solidFill>
                <a:latin typeface="Segoe UI Variable Text" pitchFamily="2" charset="0"/>
                <a:ea typeface="Sora Light" pitchFamily="34" charset="-122"/>
                <a:cs typeface="Sora Light" pitchFamily="34" charset="-120"/>
              </a:rPr>
              <a:t> indicates the presence of diabetes and </a:t>
            </a:r>
            <a:r>
              <a:rPr lang="en-US" sz="1700" dirty="0">
                <a:solidFill>
                  <a:srgbClr val="3B3535"/>
                </a:solidFill>
                <a:highlight>
                  <a:srgbClr val="F9D2D6"/>
                </a:highlight>
                <a:latin typeface="Segoe UI Variable Text" pitchFamily="2" charset="0"/>
                <a:ea typeface="Consolas" pitchFamily="34" charset="-122"/>
                <a:cs typeface="Consolas" pitchFamily="34" charset="-120"/>
              </a:rPr>
              <a:t>0</a:t>
            </a:r>
            <a:r>
              <a:rPr lang="en-US" sz="1700" dirty="0">
                <a:solidFill>
                  <a:srgbClr val="3B3535"/>
                </a:solidFill>
                <a:latin typeface="Segoe UI Variable Text" pitchFamily="2" charset="0"/>
                <a:ea typeface="Sora Light" pitchFamily="34" charset="-122"/>
                <a:cs typeface="Sora Light" pitchFamily="34" charset="-120"/>
              </a:rPr>
              <a:t> indicates absence.</a:t>
            </a:r>
            <a:endParaRPr lang="en-US" sz="1700" dirty="0">
              <a:latin typeface="Segoe UI Variable Text" pitchFamily="2" charset="0"/>
            </a:endParaRPr>
          </a:p>
        </p:txBody>
      </p:sp>
      <p:sp>
        <p:nvSpPr>
          <p:cNvPr id="4" name="Text 2"/>
          <p:cNvSpPr/>
          <p:nvPr/>
        </p:nvSpPr>
        <p:spPr>
          <a:xfrm>
            <a:off x="656007" y="6673214"/>
            <a:ext cx="6292572" cy="346710"/>
          </a:xfrm>
          <a:prstGeom prst="rect">
            <a:avLst/>
          </a:prstGeom>
          <a:noFill/>
          <a:ln/>
        </p:spPr>
        <p:txBody>
          <a:bodyPr wrap="none" lIns="0" tIns="0" rIns="0" bIns="0" rtlCol="0" anchor="t"/>
          <a:lstStyle/>
          <a:p>
            <a:pPr marL="0" indent="0" algn="l">
              <a:lnSpc>
                <a:spcPts val="2700"/>
              </a:lnSpc>
              <a:buNone/>
            </a:pPr>
            <a:r>
              <a:rPr lang="en-US" sz="2400" b="1" dirty="0">
                <a:solidFill>
                  <a:srgbClr val="3B3535"/>
                </a:solidFill>
                <a:latin typeface="Segoe UI Variable Text" pitchFamily="2" charset="0"/>
                <a:ea typeface="Sora Light" pitchFamily="34" charset="-122"/>
                <a:cs typeface="Sora Light" pitchFamily="34" charset="-120"/>
              </a:rPr>
              <a:t>Target:</a:t>
            </a:r>
            <a:r>
              <a:rPr lang="en-US" sz="2400" dirty="0">
                <a:solidFill>
                  <a:srgbClr val="3B3535"/>
                </a:solidFill>
                <a:latin typeface="Segoe UI Variable Text" pitchFamily="2" charset="0"/>
                <a:ea typeface="Sora Light" pitchFamily="34" charset="-122"/>
                <a:cs typeface="Sora Light" pitchFamily="34" charset="-120"/>
              </a:rPr>
              <a:t> Outcome (0 = No Diabetes, 1 = Diabetes)</a:t>
            </a:r>
            <a:endParaRPr lang="en-US" sz="2400" dirty="0">
              <a:latin typeface="Segoe UI Variable Text" pitchFamily="2" charset="0"/>
            </a:endParaRPr>
          </a:p>
        </p:txBody>
      </p:sp>
      <p:sp>
        <p:nvSpPr>
          <p:cNvPr id="5" name="Text 3"/>
          <p:cNvSpPr/>
          <p:nvPr/>
        </p:nvSpPr>
        <p:spPr>
          <a:xfrm>
            <a:off x="758309" y="5763339"/>
            <a:ext cx="6292572" cy="34671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6" name="Image 0" descr="preencoded.png"/>
          <p:cNvPicPr>
            <a:picLocks noChangeAspect="1"/>
          </p:cNvPicPr>
          <p:nvPr/>
        </p:nvPicPr>
        <p:blipFill>
          <a:blip r:embed="rId3"/>
          <a:stretch>
            <a:fillRect/>
          </a:stretch>
        </p:blipFill>
        <p:spPr>
          <a:xfrm>
            <a:off x="7050881" y="1465385"/>
            <a:ext cx="7323126" cy="4891784"/>
          </a:xfrm>
          <a:prstGeom prst="rect">
            <a:avLst/>
          </a:prstGeom>
        </p:spPr>
      </p:pic>
      <p:sp>
        <p:nvSpPr>
          <p:cNvPr id="7" name="Rectangle 6">
            <a:extLst>
              <a:ext uri="{FF2B5EF4-FFF2-40B4-BE49-F238E27FC236}">
                <a16:creationId xmlns:a16="http://schemas.microsoft.com/office/drawing/2014/main" id="{E226E0C8-07D7-9617-2D78-DFA60555FC20}"/>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833563"/>
            <a:ext cx="11414046"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AutoAI Workflow in IBM Watson Studio</a:t>
            </a:r>
            <a:endParaRPr lang="en-US" sz="4450" dirty="0">
              <a:latin typeface="Segoe UI Variable Text Semibold" pitchFamily="2" charset="0"/>
            </a:endParaRPr>
          </a:p>
        </p:txBody>
      </p:sp>
      <p:sp>
        <p:nvSpPr>
          <p:cNvPr id="3" name="Text 1"/>
          <p:cNvSpPr/>
          <p:nvPr/>
        </p:nvSpPr>
        <p:spPr>
          <a:xfrm>
            <a:off x="758309" y="2979539"/>
            <a:ext cx="13113782" cy="104013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egoe UI Variable Text" pitchFamily="2" charset="0"/>
                <a:ea typeface="Sora Light" pitchFamily="34" charset="-122"/>
                <a:cs typeface="Sora Light" pitchFamily="34" charset="-120"/>
              </a:rPr>
              <a:t>IBM Watson Studio's AutoAI streamlines the entire machine learning pipeline. Users simply upload their dataset and specify the prediction target. AutoAI then automates data preparation, feature engineering, model selection, and hyperparameter optimization.</a:t>
            </a:r>
            <a:endParaRPr lang="en-US" sz="1700" dirty="0">
              <a:latin typeface="Segoe UI Variable Text" pitchFamily="2" charset="0"/>
            </a:endParaRPr>
          </a:p>
        </p:txBody>
      </p:sp>
      <p:pic>
        <p:nvPicPr>
          <p:cNvPr id="4" name="Image 0" descr="preencoded.png"/>
          <p:cNvPicPr>
            <a:picLocks noChangeAspect="1"/>
          </p:cNvPicPr>
          <p:nvPr/>
        </p:nvPicPr>
        <p:blipFill>
          <a:blip r:embed="rId3"/>
          <a:stretch>
            <a:fillRect/>
          </a:stretch>
        </p:blipFill>
        <p:spPr>
          <a:xfrm>
            <a:off x="758309" y="4263390"/>
            <a:ext cx="4371261" cy="866537"/>
          </a:xfrm>
          <a:prstGeom prst="rect">
            <a:avLst/>
          </a:prstGeom>
        </p:spPr>
      </p:pic>
      <p:sp>
        <p:nvSpPr>
          <p:cNvPr id="5" name="Text 2"/>
          <p:cNvSpPr/>
          <p:nvPr/>
        </p:nvSpPr>
        <p:spPr>
          <a:xfrm>
            <a:off x="974884" y="534650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Text" pitchFamily="2" charset="0"/>
                <a:ea typeface="Sora Semi Bold" pitchFamily="34" charset="-122"/>
                <a:cs typeface="Sora Semi Bold" pitchFamily="34" charset="-120"/>
              </a:rPr>
              <a:t>Upload Data</a:t>
            </a:r>
            <a:endParaRPr lang="en-US" sz="2200" dirty="0">
              <a:latin typeface="Segoe UI Variable Text" pitchFamily="2" charset="0"/>
            </a:endParaRPr>
          </a:p>
        </p:txBody>
      </p:sp>
      <p:sp>
        <p:nvSpPr>
          <p:cNvPr id="6" name="Text 3"/>
          <p:cNvSpPr/>
          <p:nvPr/>
        </p:nvSpPr>
        <p:spPr>
          <a:xfrm>
            <a:off x="974884" y="5832634"/>
            <a:ext cx="393811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egoe UI Variable Text" pitchFamily="2" charset="0"/>
                <a:ea typeface="Sora Light" pitchFamily="34" charset="-122"/>
                <a:cs typeface="Sora Light" pitchFamily="34" charset="-120"/>
              </a:rPr>
              <a:t>Effortlessly upload dataset.</a:t>
            </a:r>
            <a:endParaRPr lang="en-US" sz="1700" dirty="0">
              <a:latin typeface="Segoe UI Variable Text" pitchFamily="2" charset="0"/>
            </a:endParaRPr>
          </a:p>
        </p:txBody>
      </p:sp>
      <p:pic>
        <p:nvPicPr>
          <p:cNvPr id="7" name="Image 1" descr="preencoded.png"/>
          <p:cNvPicPr>
            <a:picLocks noChangeAspect="1"/>
          </p:cNvPicPr>
          <p:nvPr/>
        </p:nvPicPr>
        <p:blipFill>
          <a:blip r:embed="rId4"/>
          <a:stretch>
            <a:fillRect/>
          </a:stretch>
        </p:blipFill>
        <p:spPr>
          <a:xfrm>
            <a:off x="5129570" y="4263390"/>
            <a:ext cx="4371261" cy="866537"/>
          </a:xfrm>
          <a:prstGeom prst="rect">
            <a:avLst/>
          </a:prstGeom>
        </p:spPr>
      </p:pic>
      <p:sp>
        <p:nvSpPr>
          <p:cNvPr id="8" name="Text 4"/>
          <p:cNvSpPr/>
          <p:nvPr/>
        </p:nvSpPr>
        <p:spPr>
          <a:xfrm>
            <a:off x="5346144" y="5346502"/>
            <a:ext cx="3019187"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Text" pitchFamily="2" charset="0"/>
                <a:ea typeface="Sora Semi Bold" pitchFamily="34" charset="-122"/>
                <a:cs typeface="Sora Semi Bold" pitchFamily="34" charset="-120"/>
              </a:rPr>
              <a:t>Automate Processes</a:t>
            </a:r>
            <a:endParaRPr lang="en-US" sz="2200" dirty="0">
              <a:latin typeface="Segoe UI Variable Text" pitchFamily="2" charset="0"/>
            </a:endParaRPr>
          </a:p>
        </p:txBody>
      </p:sp>
      <p:sp>
        <p:nvSpPr>
          <p:cNvPr id="9" name="Text 5"/>
          <p:cNvSpPr/>
          <p:nvPr/>
        </p:nvSpPr>
        <p:spPr>
          <a:xfrm>
            <a:off x="5346144" y="5832634"/>
            <a:ext cx="393811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egoe UI Variable Text" pitchFamily="2" charset="0"/>
                <a:ea typeface="Sora Light" pitchFamily="34" charset="-122"/>
                <a:cs typeface="Sora Light" pitchFamily="34" charset="-120"/>
              </a:rPr>
              <a:t>Auto-prep and feature engineer.</a:t>
            </a:r>
            <a:endParaRPr lang="en-US" sz="1700" dirty="0">
              <a:latin typeface="Segoe UI Variable Text" pitchFamily="2" charset="0"/>
            </a:endParaRPr>
          </a:p>
        </p:txBody>
      </p:sp>
      <p:pic>
        <p:nvPicPr>
          <p:cNvPr id="10" name="Image 2" descr="preencoded.png"/>
          <p:cNvPicPr>
            <a:picLocks noChangeAspect="1"/>
          </p:cNvPicPr>
          <p:nvPr/>
        </p:nvPicPr>
        <p:blipFill>
          <a:blip r:embed="rId5"/>
          <a:stretch>
            <a:fillRect/>
          </a:stretch>
        </p:blipFill>
        <p:spPr>
          <a:xfrm>
            <a:off x="9500830" y="4263390"/>
            <a:ext cx="4371261" cy="866537"/>
          </a:xfrm>
          <a:prstGeom prst="rect">
            <a:avLst/>
          </a:prstGeom>
        </p:spPr>
      </p:pic>
      <p:sp>
        <p:nvSpPr>
          <p:cNvPr id="11" name="Text 6"/>
          <p:cNvSpPr/>
          <p:nvPr/>
        </p:nvSpPr>
        <p:spPr>
          <a:xfrm>
            <a:off x="9717405" y="534650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egoe UI Variable Text" pitchFamily="2" charset="0"/>
                <a:ea typeface="Sora Semi Bold" pitchFamily="34" charset="-122"/>
                <a:cs typeface="Sora Semi Bold" pitchFamily="34" charset="-120"/>
              </a:rPr>
              <a:t>Model Ranking</a:t>
            </a:r>
            <a:endParaRPr lang="en-US" sz="2200" dirty="0">
              <a:latin typeface="Segoe UI Variable Text" pitchFamily="2" charset="0"/>
            </a:endParaRPr>
          </a:p>
        </p:txBody>
      </p:sp>
      <p:sp>
        <p:nvSpPr>
          <p:cNvPr id="12" name="Text 7"/>
          <p:cNvSpPr/>
          <p:nvPr/>
        </p:nvSpPr>
        <p:spPr>
          <a:xfrm>
            <a:off x="9717405" y="5832634"/>
            <a:ext cx="3938111"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egoe UI Variable Text" pitchFamily="2" charset="0"/>
                <a:ea typeface="Sora Light" pitchFamily="34" charset="-122"/>
                <a:cs typeface="Sora Light" pitchFamily="34" charset="-120"/>
              </a:rPr>
              <a:t>Leaderboard for best models.</a:t>
            </a:r>
            <a:endParaRPr lang="en-US" sz="1700" dirty="0">
              <a:latin typeface="Segoe UI Variable Text" pitchFamily="2" charset="0"/>
            </a:endParaRPr>
          </a:p>
        </p:txBody>
      </p:sp>
      <p:sp>
        <p:nvSpPr>
          <p:cNvPr id="13" name="Rectangle 12">
            <a:extLst>
              <a:ext uri="{FF2B5EF4-FFF2-40B4-BE49-F238E27FC236}">
                <a16:creationId xmlns:a16="http://schemas.microsoft.com/office/drawing/2014/main" id="{403525D4-881F-A6D2-14AB-4FFFDEF7C36A}"/>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799" y="535305"/>
            <a:ext cx="7943612" cy="639723"/>
          </a:xfrm>
          <a:prstGeom prst="rect">
            <a:avLst/>
          </a:prstGeom>
          <a:noFill/>
          <a:ln/>
        </p:spPr>
        <p:txBody>
          <a:bodyPr wrap="none" lIns="0" tIns="0" rIns="0" bIns="0" rtlCol="0" anchor="t"/>
          <a:lstStyle/>
          <a:p>
            <a:pPr marL="0" indent="0" algn="l">
              <a:lnSpc>
                <a:spcPts val="5000"/>
              </a:lnSpc>
              <a:buNone/>
            </a:pPr>
            <a:r>
              <a:rPr lang="en-US" sz="4000" dirty="0">
                <a:solidFill>
                  <a:srgbClr val="1F1E1E"/>
                </a:solidFill>
                <a:latin typeface="Segoe UI Variable Text Semibold" pitchFamily="2" charset="0"/>
                <a:ea typeface="Sora Semi Bold" pitchFamily="34" charset="-122"/>
                <a:cs typeface="Sora Semi Bold" pitchFamily="34" charset="-120"/>
              </a:rPr>
              <a:t>Model Building and Evaluation</a:t>
            </a:r>
            <a:endParaRPr lang="en-US" sz="4000" dirty="0">
              <a:latin typeface="Segoe UI Variable Text Semibold" pitchFamily="2" charset="0"/>
            </a:endParaRPr>
          </a:p>
        </p:txBody>
      </p:sp>
      <p:pic>
        <p:nvPicPr>
          <p:cNvPr id="3" name="Image 0" descr="preencoded.png"/>
          <p:cNvPicPr>
            <a:picLocks noChangeAspect="1"/>
          </p:cNvPicPr>
          <p:nvPr/>
        </p:nvPicPr>
        <p:blipFill>
          <a:blip r:embed="rId3"/>
          <a:stretch>
            <a:fillRect/>
          </a:stretch>
        </p:blipFill>
        <p:spPr>
          <a:xfrm>
            <a:off x="1814632" y="1685568"/>
            <a:ext cx="4129326" cy="2170271"/>
          </a:xfrm>
          <a:prstGeom prst="rect">
            <a:avLst/>
          </a:prstGeom>
        </p:spPr>
      </p:pic>
      <p:sp>
        <p:nvSpPr>
          <p:cNvPr id="4" name="Text 1"/>
          <p:cNvSpPr/>
          <p:nvPr/>
        </p:nvSpPr>
        <p:spPr>
          <a:xfrm>
            <a:off x="680799" y="4074676"/>
            <a:ext cx="4165402" cy="383977"/>
          </a:xfrm>
          <a:prstGeom prst="rect">
            <a:avLst/>
          </a:prstGeom>
          <a:noFill/>
          <a:ln/>
        </p:spPr>
        <p:txBody>
          <a:bodyPr wrap="none" lIns="0" tIns="0" rIns="0" bIns="0" rtlCol="0" anchor="t"/>
          <a:lstStyle/>
          <a:p>
            <a:pPr marL="0" indent="0" algn="l">
              <a:lnSpc>
                <a:spcPts val="3000"/>
              </a:lnSpc>
              <a:buNone/>
            </a:pPr>
            <a:r>
              <a:rPr lang="en-US" sz="2400" dirty="0">
                <a:solidFill>
                  <a:srgbClr val="1F1E1E"/>
                </a:solidFill>
                <a:latin typeface="Segoe UI Variable Text" pitchFamily="2" charset="0"/>
                <a:ea typeface="Sora Semi Bold" pitchFamily="34" charset="-122"/>
                <a:cs typeface="Sora Semi Bold" pitchFamily="34" charset="-120"/>
              </a:rPr>
              <a:t>Circular Relationship Map:</a:t>
            </a:r>
            <a:endParaRPr lang="en-US" sz="2400" dirty="0">
              <a:latin typeface="Segoe UI Variable Text" pitchFamily="2" charset="0"/>
            </a:endParaRPr>
          </a:p>
        </p:txBody>
      </p:sp>
      <p:sp>
        <p:nvSpPr>
          <p:cNvPr id="5" name="Text 2"/>
          <p:cNvSpPr/>
          <p:nvPr/>
        </p:nvSpPr>
        <p:spPr>
          <a:xfrm>
            <a:off x="680799" y="4653082"/>
            <a:ext cx="6397109" cy="248960"/>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The </a:t>
            </a:r>
            <a:r>
              <a:rPr lang="en-US" sz="1500" b="1" dirty="0">
                <a:solidFill>
                  <a:srgbClr val="3B3535"/>
                </a:solidFill>
                <a:latin typeface="Segoe UI Variable Text" pitchFamily="2" charset="0"/>
                <a:ea typeface="Sora Light" pitchFamily="34" charset="-122"/>
                <a:cs typeface="Sora Light" pitchFamily="34" charset="-120"/>
              </a:rPr>
              <a:t>circular relationship map</a:t>
            </a:r>
            <a:r>
              <a:rPr lang="en-US" sz="1500" dirty="0">
                <a:solidFill>
                  <a:srgbClr val="3B3535"/>
                </a:solidFill>
                <a:latin typeface="Segoe UI Variable Text" pitchFamily="2" charset="0"/>
                <a:ea typeface="Sora Light" pitchFamily="34" charset="-122"/>
                <a:cs typeface="Sora Light" pitchFamily="34" charset="-120"/>
              </a:rPr>
              <a:t> presents a </a:t>
            </a:r>
            <a:r>
              <a:rPr lang="en-US" sz="1500" b="1" dirty="0">
                <a:solidFill>
                  <a:srgbClr val="3B3535"/>
                </a:solidFill>
                <a:latin typeface="Segoe UI Variable Text" pitchFamily="2" charset="0"/>
                <a:ea typeface="Sora Light" pitchFamily="34" charset="-122"/>
                <a:cs typeface="Sora Light" pitchFamily="34" charset="-120"/>
              </a:rPr>
              <a:t>holistic view</a:t>
            </a:r>
            <a:r>
              <a:rPr lang="en-US" sz="1500" dirty="0">
                <a:solidFill>
                  <a:srgbClr val="3B3535"/>
                </a:solidFill>
                <a:latin typeface="Segoe UI Variable Text" pitchFamily="2" charset="0"/>
                <a:ea typeface="Sora Light" pitchFamily="34" charset="-122"/>
                <a:cs typeface="Sora Light" pitchFamily="34" charset="-120"/>
              </a:rPr>
              <a:t> of the experiment:</a:t>
            </a:r>
            <a:endParaRPr lang="en-US" sz="1500" dirty="0">
              <a:latin typeface="Segoe UI Variable Text" pitchFamily="2" charset="0"/>
            </a:endParaRPr>
          </a:p>
        </p:txBody>
      </p:sp>
      <p:sp>
        <p:nvSpPr>
          <p:cNvPr id="6" name="Text 3"/>
          <p:cNvSpPr/>
          <p:nvPr/>
        </p:nvSpPr>
        <p:spPr>
          <a:xfrm>
            <a:off x="680799" y="4970026"/>
            <a:ext cx="6397109" cy="256580"/>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The center starts with the </a:t>
            </a:r>
            <a:r>
              <a:rPr lang="en-US" sz="1500" dirty="0">
                <a:solidFill>
                  <a:srgbClr val="3B3535"/>
                </a:solidFill>
                <a:highlight>
                  <a:srgbClr val="F9D2D6"/>
                </a:highlight>
                <a:latin typeface="Segoe UI Variable Text" pitchFamily="2" charset="0"/>
                <a:ea typeface="Consolas" pitchFamily="34" charset="-122"/>
                <a:cs typeface="Consolas" pitchFamily="34" charset="-120"/>
              </a:rPr>
              <a:t>diabetes.csv</a:t>
            </a:r>
            <a:r>
              <a:rPr lang="en-US" sz="1500" b="1" dirty="0">
                <a:solidFill>
                  <a:srgbClr val="3B3535"/>
                </a:solidFill>
                <a:latin typeface="Segoe UI Variable Text" pitchFamily="2" charset="0"/>
                <a:ea typeface="Sora Light" pitchFamily="34" charset="-122"/>
                <a:cs typeface="Sora Light" pitchFamily="34" charset="-120"/>
              </a:rPr>
              <a:t> dataset</a:t>
            </a:r>
            <a:r>
              <a:rPr lang="en-US" sz="1500" dirty="0">
                <a:solidFill>
                  <a:srgbClr val="3B3535"/>
                </a:solidFill>
                <a:latin typeface="Segoe UI Variable Text" pitchFamily="2" charset="0"/>
                <a:ea typeface="Sora Light" pitchFamily="34" charset="-122"/>
                <a:cs typeface="Sora Light" pitchFamily="34" charset="-120"/>
              </a:rPr>
              <a:t>.</a:t>
            </a:r>
            <a:endParaRPr lang="en-US" sz="1500" dirty="0">
              <a:latin typeface="Segoe UI Variable Text" pitchFamily="2" charset="0"/>
            </a:endParaRPr>
          </a:p>
        </p:txBody>
      </p:sp>
      <p:sp>
        <p:nvSpPr>
          <p:cNvPr id="7" name="Text 4"/>
          <p:cNvSpPr/>
          <p:nvPr/>
        </p:nvSpPr>
        <p:spPr>
          <a:xfrm>
            <a:off x="680799" y="5294590"/>
            <a:ext cx="6397109" cy="248960"/>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Radiating outward, it shows:</a:t>
            </a:r>
            <a:endParaRPr lang="en-US" sz="1500" dirty="0">
              <a:latin typeface="Segoe UI Variable Text" pitchFamily="2" charset="0"/>
            </a:endParaRPr>
          </a:p>
        </p:txBody>
      </p:sp>
      <p:sp>
        <p:nvSpPr>
          <p:cNvPr id="8" name="Text 5"/>
          <p:cNvSpPr/>
          <p:nvPr/>
        </p:nvSpPr>
        <p:spPr>
          <a:xfrm>
            <a:off x="680799" y="5611535"/>
            <a:ext cx="6397109" cy="248960"/>
          </a:xfrm>
          <a:prstGeom prst="rect">
            <a:avLst/>
          </a:prstGeom>
          <a:noFill/>
          <a:ln/>
        </p:spPr>
        <p:txBody>
          <a:bodyPr wrap="none" lIns="0" tIns="0" rIns="0" bIns="0" rtlCol="0" anchor="t"/>
          <a:lstStyle/>
          <a:p>
            <a:pPr marL="685800" lvl="1" indent="-342900" algn="l">
              <a:lnSpc>
                <a:spcPts val="2450"/>
              </a:lnSpc>
              <a:buSzPct val="100000"/>
              <a:buChar char="•"/>
            </a:pPr>
            <a:r>
              <a:rPr lang="en-US" sz="1500" b="1" dirty="0">
                <a:solidFill>
                  <a:srgbClr val="3B3535"/>
                </a:solidFill>
                <a:latin typeface="Segoe UI Variable Text" pitchFamily="2" charset="0"/>
                <a:ea typeface="Sora Light" pitchFamily="34" charset="-122"/>
                <a:cs typeface="Sora Light" pitchFamily="34" charset="-120"/>
              </a:rPr>
              <a:t>Top algorithms</a:t>
            </a:r>
            <a:r>
              <a:rPr lang="en-US" sz="1500" dirty="0">
                <a:solidFill>
                  <a:srgbClr val="3B3535"/>
                </a:solidFill>
                <a:latin typeface="Segoe UI Variable Text" pitchFamily="2" charset="0"/>
                <a:ea typeface="Sora Light" pitchFamily="34" charset="-122"/>
                <a:cs typeface="Sora Light" pitchFamily="34" charset="-120"/>
              </a:rPr>
              <a:t> used.</a:t>
            </a:r>
            <a:endParaRPr lang="en-US" sz="1500" dirty="0">
              <a:latin typeface="Segoe UI Variable Text" pitchFamily="2" charset="0"/>
            </a:endParaRPr>
          </a:p>
        </p:txBody>
      </p:sp>
      <p:sp>
        <p:nvSpPr>
          <p:cNvPr id="9" name="Text 6"/>
          <p:cNvSpPr/>
          <p:nvPr/>
        </p:nvSpPr>
        <p:spPr>
          <a:xfrm>
            <a:off x="680799" y="5928479"/>
            <a:ext cx="6397109" cy="24896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The </a:t>
            </a:r>
            <a:r>
              <a:rPr lang="en-US" sz="1500" b="1" dirty="0">
                <a:solidFill>
                  <a:srgbClr val="3B3535"/>
                </a:solidFill>
                <a:latin typeface="Segoe UI Variable Text" pitchFamily="2" charset="0"/>
                <a:ea typeface="Sora Light" pitchFamily="34" charset="-122"/>
                <a:cs typeface="Sora Light" pitchFamily="34" charset="-120"/>
              </a:rPr>
              <a:t>pipelines</a:t>
            </a:r>
            <a:r>
              <a:rPr lang="en-US" sz="1500" dirty="0">
                <a:solidFill>
                  <a:srgbClr val="3B3535"/>
                </a:solidFill>
                <a:latin typeface="Segoe UI Variable Text" pitchFamily="2" charset="0"/>
                <a:ea typeface="Sora Light" pitchFamily="34" charset="-122"/>
                <a:cs typeface="Sora Light" pitchFamily="34" charset="-120"/>
              </a:rPr>
              <a:t> generated.</a:t>
            </a:r>
            <a:endParaRPr lang="en-US" sz="1500" dirty="0">
              <a:latin typeface="Segoe UI Variable Text" pitchFamily="2" charset="0"/>
            </a:endParaRPr>
          </a:p>
        </p:txBody>
      </p:sp>
      <p:sp>
        <p:nvSpPr>
          <p:cNvPr id="10" name="Text 7"/>
          <p:cNvSpPr/>
          <p:nvPr/>
        </p:nvSpPr>
        <p:spPr>
          <a:xfrm>
            <a:off x="680799" y="6245423"/>
            <a:ext cx="6397109" cy="248960"/>
          </a:xfrm>
          <a:prstGeom prst="rect">
            <a:avLst/>
          </a:prstGeom>
          <a:noFill/>
          <a:ln/>
        </p:spPr>
        <p:txBody>
          <a:bodyPr wrap="none" lIns="0" tIns="0" rIns="0" bIns="0" rtlCol="0" anchor="t"/>
          <a:lstStyle/>
          <a:p>
            <a:pPr marL="685800" lvl="1" indent="-342900" algn="l">
              <a:lnSpc>
                <a:spcPts val="2450"/>
              </a:lnSpc>
              <a:buSzPct val="100000"/>
              <a:buChar char="•"/>
            </a:pPr>
            <a:r>
              <a:rPr lang="en-US" sz="1500" b="1" dirty="0">
                <a:solidFill>
                  <a:srgbClr val="3B3535"/>
                </a:solidFill>
                <a:latin typeface="Segoe UI Variable Text" pitchFamily="2" charset="0"/>
                <a:ea typeface="Sora Light" pitchFamily="34" charset="-122"/>
                <a:cs typeface="Sora Light" pitchFamily="34" charset="-120"/>
              </a:rPr>
              <a:t>Feature transformers</a:t>
            </a:r>
            <a:r>
              <a:rPr lang="en-US" sz="1500" dirty="0">
                <a:solidFill>
                  <a:srgbClr val="3B3535"/>
                </a:solidFill>
                <a:latin typeface="Segoe UI Variable Text" pitchFamily="2" charset="0"/>
                <a:ea typeface="Sora Light" pitchFamily="34" charset="-122"/>
                <a:cs typeface="Sora Light" pitchFamily="34" charset="-120"/>
              </a:rPr>
              <a:t> that contributed to better performance.</a:t>
            </a:r>
            <a:endParaRPr lang="en-US" sz="1500" dirty="0">
              <a:latin typeface="Segoe UI Variable Text" pitchFamily="2" charset="0"/>
            </a:endParaRPr>
          </a:p>
        </p:txBody>
      </p:sp>
      <p:sp>
        <p:nvSpPr>
          <p:cNvPr id="11" name="Text 8"/>
          <p:cNvSpPr/>
          <p:nvPr/>
        </p:nvSpPr>
        <p:spPr>
          <a:xfrm>
            <a:off x="680799" y="6562368"/>
            <a:ext cx="6397109" cy="497919"/>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It helps visualize the </a:t>
            </a:r>
            <a:r>
              <a:rPr lang="en-US" sz="1500" b="1" dirty="0">
                <a:solidFill>
                  <a:srgbClr val="3B3535"/>
                </a:solidFill>
                <a:latin typeface="Segoe UI Variable Text" pitchFamily="2" charset="0"/>
                <a:ea typeface="Sora Light" pitchFamily="34" charset="-122"/>
                <a:cs typeface="Sora Light" pitchFamily="34" charset="-120"/>
              </a:rPr>
              <a:t>interconnections</a:t>
            </a:r>
            <a:r>
              <a:rPr lang="en-US" sz="1500" dirty="0">
                <a:solidFill>
                  <a:srgbClr val="3B3535"/>
                </a:solidFill>
                <a:latin typeface="Segoe UI Variable Text" pitchFamily="2" charset="0"/>
                <a:ea typeface="Sora Light" pitchFamily="34" charset="-122"/>
                <a:cs typeface="Sora Light" pitchFamily="34" charset="-120"/>
              </a:rPr>
              <a:t> between models, data, and transformations.</a:t>
            </a:r>
            <a:endParaRPr lang="en-US" sz="1500" dirty="0">
              <a:latin typeface="Segoe UI Variable Text" pitchFamily="2" charset="0"/>
            </a:endParaRPr>
          </a:p>
        </p:txBody>
      </p:sp>
      <p:sp>
        <p:nvSpPr>
          <p:cNvPr id="12" name="Text 9"/>
          <p:cNvSpPr/>
          <p:nvPr/>
        </p:nvSpPr>
        <p:spPr>
          <a:xfrm>
            <a:off x="680799" y="7128272"/>
            <a:ext cx="6397109" cy="497919"/>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Pipeline P8 (starred) again stands out as the </a:t>
            </a:r>
            <a:r>
              <a:rPr lang="en-US" sz="1500" b="1" dirty="0">
                <a:solidFill>
                  <a:srgbClr val="3B3535"/>
                </a:solidFill>
                <a:latin typeface="Segoe UI Variable Text" pitchFamily="2" charset="0"/>
                <a:ea typeface="Sora Light" pitchFamily="34" charset="-122"/>
                <a:cs typeface="Sora Light" pitchFamily="34" charset="-120"/>
              </a:rPr>
              <a:t>top-ranked model</a:t>
            </a:r>
            <a:r>
              <a:rPr lang="en-US" sz="1500" dirty="0">
                <a:solidFill>
                  <a:srgbClr val="3B3535"/>
                </a:solidFill>
                <a:latin typeface="Segoe UI Variable Text" pitchFamily="2" charset="0"/>
                <a:ea typeface="Sora Light" pitchFamily="34" charset="-122"/>
                <a:cs typeface="Sora Light" pitchFamily="34" charset="-120"/>
              </a:rPr>
              <a:t> based on accuracy.</a:t>
            </a:r>
            <a:endParaRPr lang="en-US" sz="1500" dirty="0">
              <a:latin typeface="Segoe UI Variable Text" pitchFamily="2" charset="0"/>
            </a:endParaRPr>
          </a:p>
        </p:txBody>
      </p:sp>
      <p:pic>
        <p:nvPicPr>
          <p:cNvPr id="13" name="Image 1" descr="preencoded.png"/>
          <p:cNvPicPr>
            <a:picLocks noChangeAspect="1"/>
          </p:cNvPicPr>
          <p:nvPr/>
        </p:nvPicPr>
        <p:blipFill>
          <a:blip r:embed="rId4"/>
          <a:stretch>
            <a:fillRect/>
          </a:stretch>
        </p:blipFill>
        <p:spPr>
          <a:xfrm>
            <a:off x="7560112" y="1685568"/>
            <a:ext cx="5653683" cy="1879163"/>
          </a:xfrm>
          <a:prstGeom prst="rect">
            <a:avLst/>
          </a:prstGeom>
        </p:spPr>
      </p:pic>
      <p:sp>
        <p:nvSpPr>
          <p:cNvPr id="14" name="Text 10"/>
          <p:cNvSpPr/>
          <p:nvPr/>
        </p:nvSpPr>
        <p:spPr>
          <a:xfrm>
            <a:off x="7560112" y="3783568"/>
            <a:ext cx="3596997" cy="383977"/>
          </a:xfrm>
          <a:prstGeom prst="rect">
            <a:avLst/>
          </a:prstGeom>
          <a:noFill/>
          <a:ln/>
        </p:spPr>
        <p:txBody>
          <a:bodyPr wrap="none" lIns="0" tIns="0" rIns="0" bIns="0" rtlCol="0" anchor="t"/>
          <a:lstStyle/>
          <a:p>
            <a:pPr marL="0" indent="0" algn="l">
              <a:lnSpc>
                <a:spcPts val="3000"/>
              </a:lnSpc>
              <a:buNone/>
            </a:pPr>
            <a:r>
              <a:rPr lang="en-US" sz="2400" dirty="0">
                <a:solidFill>
                  <a:srgbClr val="1F1E1E"/>
                </a:solidFill>
                <a:latin typeface="Segoe UI Variable Text" pitchFamily="2" charset="0"/>
                <a:ea typeface="Sora Semi Bold" pitchFamily="34" charset="-122"/>
                <a:cs typeface="Sora Semi Bold" pitchFamily="34" charset="-120"/>
              </a:rPr>
              <a:t>Progress Pipeline Map:</a:t>
            </a:r>
            <a:endParaRPr lang="en-US" sz="2400" dirty="0">
              <a:latin typeface="Segoe UI Variable Text" pitchFamily="2" charset="0"/>
            </a:endParaRPr>
          </a:p>
        </p:txBody>
      </p:sp>
      <p:sp>
        <p:nvSpPr>
          <p:cNvPr id="15" name="Text 11"/>
          <p:cNvSpPr/>
          <p:nvPr/>
        </p:nvSpPr>
        <p:spPr>
          <a:xfrm>
            <a:off x="7560112" y="4361974"/>
            <a:ext cx="6397109" cy="248960"/>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The </a:t>
            </a:r>
            <a:r>
              <a:rPr lang="en-US" sz="1500" b="1" dirty="0">
                <a:solidFill>
                  <a:srgbClr val="3B3535"/>
                </a:solidFill>
                <a:latin typeface="Segoe UI Variable Text" pitchFamily="2" charset="0"/>
                <a:ea typeface="Sora Light" pitchFamily="34" charset="-122"/>
                <a:cs typeface="Sora Light" pitchFamily="34" charset="-120"/>
              </a:rPr>
              <a:t>linear progress map</a:t>
            </a:r>
            <a:r>
              <a:rPr lang="en-US" sz="1500" dirty="0">
                <a:solidFill>
                  <a:srgbClr val="3B3535"/>
                </a:solidFill>
                <a:latin typeface="Segoe UI Variable Text" pitchFamily="2" charset="0"/>
                <a:ea typeface="Sora Light" pitchFamily="34" charset="-122"/>
                <a:cs typeface="Sora Light" pitchFamily="34" charset="-120"/>
              </a:rPr>
              <a:t> shows the </a:t>
            </a:r>
            <a:r>
              <a:rPr lang="en-US" sz="1500" b="1" dirty="0">
                <a:solidFill>
                  <a:srgbClr val="3B3535"/>
                </a:solidFill>
                <a:latin typeface="Segoe UI Variable Text" pitchFamily="2" charset="0"/>
                <a:ea typeface="Sora Light" pitchFamily="34" charset="-122"/>
                <a:cs typeface="Sora Light" pitchFamily="34" charset="-120"/>
              </a:rPr>
              <a:t>end-to-end pipeline flow</a:t>
            </a:r>
            <a:r>
              <a:rPr lang="en-US" sz="1500" dirty="0">
                <a:solidFill>
                  <a:srgbClr val="3B3535"/>
                </a:solidFill>
                <a:latin typeface="Segoe UI Variable Text" pitchFamily="2" charset="0"/>
                <a:ea typeface="Sora Light" pitchFamily="34" charset="-122"/>
                <a:cs typeface="Sora Light" pitchFamily="34" charset="-120"/>
              </a:rPr>
              <a:t>:</a:t>
            </a:r>
            <a:endParaRPr lang="en-US" sz="1500" dirty="0">
              <a:latin typeface="Segoe UI Variable Text" pitchFamily="2" charset="0"/>
            </a:endParaRPr>
          </a:p>
        </p:txBody>
      </p:sp>
      <p:sp>
        <p:nvSpPr>
          <p:cNvPr id="16" name="Text 12"/>
          <p:cNvSpPr/>
          <p:nvPr/>
        </p:nvSpPr>
        <p:spPr>
          <a:xfrm>
            <a:off x="7560112" y="4678918"/>
            <a:ext cx="6397109" cy="497919"/>
          </a:xfrm>
          <a:prstGeom prst="rect">
            <a:avLst/>
          </a:prstGeom>
          <a:noFill/>
          <a:ln/>
        </p:spPr>
        <p:txBody>
          <a:bodyPr wrap="square" lIns="0" tIns="0" rIns="0" bIns="0" rtlCol="0" anchor="t"/>
          <a:lstStyle/>
          <a:p>
            <a:pPr marL="685800" lvl="1"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Starts from reading the dataset → splitting data → preprocessing → model selection.</a:t>
            </a:r>
            <a:endParaRPr lang="en-US" sz="1500" dirty="0">
              <a:latin typeface="Segoe UI Variable Text" pitchFamily="2" charset="0"/>
            </a:endParaRPr>
          </a:p>
        </p:txBody>
      </p:sp>
      <p:sp>
        <p:nvSpPr>
          <p:cNvPr id="17" name="Text 13"/>
          <p:cNvSpPr/>
          <p:nvPr/>
        </p:nvSpPr>
        <p:spPr>
          <a:xfrm>
            <a:off x="7560112" y="5244822"/>
            <a:ext cx="6397109" cy="497919"/>
          </a:xfrm>
          <a:prstGeom prst="rect">
            <a:avLst/>
          </a:prstGeom>
          <a:noFill/>
          <a:ln/>
        </p:spPr>
        <p:txBody>
          <a:bodyPr wrap="square" lIns="0" tIns="0" rIns="0" bIns="0" rtlCol="0" anchor="t"/>
          <a:lstStyle/>
          <a:p>
            <a:pPr marL="685800" lvl="1"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Two main algorithms are selected: </a:t>
            </a:r>
            <a:r>
              <a:rPr lang="en-US" sz="1500" b="1" dirty="0">
                <a:solidFill>
                  <a:srgbClr val="3B3535"/>
                </a:solidFill>
                <a:latin typeface="Segoe UI Variable Text" pitchFamily="2" charset="0"/>
                <a:ea typeface="Sora Light" pitchFamily="34" charset="-122"/>
                <a:cs typeface="Sora Light" pitchFamily="34" charset="-120"/>
              </a:rPr>
              <a:t>Logistic Regression</a:t>
            </a:r>
            <a:r>
              <a:rPr lang="en-US" sz="1500" dirty="0">
                <a:solidFill>
                  <a:srgbClr val="3B3535"/>
                </a:solidFill>
                <a:latin typeface="Segoe UI Variable Text" pitchFamily="2" charset="0"/>
                <a:ea typeface="Sora Light" pitchFamily="34" charset="-122"/>
                <a:cs typeface="Sora Light" pitchFamily="34" charset="-120"/>
              </a:rPr>
              <a:t> and </a:t>
            </a:r>
            <a:r>
              <a:rPr lang="en-US" sz="1500" b="1" dirty="0">
                <a:solidFill>
                  <a:srgbClr val="3B3535"/>
                </a:solidFill>
                <a:latin typeface="Segoe UI Variable Text" pitchFamily="2" charset="0"/>
                <a:ea typeface="Sora Light" pitchFamily="34" charset="-122"/>
                <a:cs typeface="Sora Light" pitchFamily="34" charset="-120"/>
              </a:rPr>
              <a:t>Snap Boosting Machine Classifier</a:t>
            </a:r>
            <a:r>
              <a:rPr lang="en-US" sz="1500" dirty="0">
                <a:solidFill>
                  <a:srgbClr val="3B3535"/>
                </a:solidFill>
                <a:latin typeface="Segoe UI Variable Text" pitchFamily="2" charset="0"/>
                <a:ea typeface="Sora Light" pitchFamily="34" charset="-122"/>
                <a:cs typeface="Sora Light" pitchFamily="34" charset="-120"/>
              </a:rPr>
              <a:t>.</a:t>
            </a:r>
            <a:endParaRPr lang="en-US" sz="1500" dirty="0">
              <a:latin typeface="Segoe UI Variable Text" pitchFamily="2" charset="0"/>
            </a:endParaRPr>
          </a:p>
        </p:txBody>
      </p:sp>
      <p:sp>
        <p:nvSpPr>
          <p:cNvPr id="18" name="Text 14"/>
          <p:cNvSpPr/>
          <p:nvPr/>
        </p:nvSpPr>
        <p:spPr>
          <a:xfrm>
            <a:off x="7560112" y="5810726"/>
            <a:ext cx="6397109" cy="24896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Each algorithm undergoes multiple rounds of:</a:t>
            </a:r>
            <a:endParaRPr lang="en-US" sz="1500" dirty="0">
              <a:latin typeface="Segoe UI Variable Text" pitchFamily="2" charset="0"/>
            </a:endParaRPr>
          </a:p>
        </p:txBody>
      </p:sp>
      <p:sp>
        <p:nvSpPr>
          <p:cNvPr id="19" name="Text 15"/>
          <p:cNvSpPr/>
          <p:nvPr/>
        </p:nvSpPr>
        <p:spPr>
          <a:xfrm>
            <a:off x="7560112" y="6127671"/>
            <a:ext cx="6397109" cy="248960"/>
          </a:xfrm>
          <a:prstGeom prst="rect">
            <a:avLst/>
          </a:prstGeom>
          <a:noFill/>
          <a:ln/>
        </p:spPr>
        <p:txBody>
          <a:bodyPr wrap="none" lIns="0" tIns="0" rIns="0" bIns="0" rtlCol="0" anchor="t"/>
          <a:lstStyle/>
          <a:p>
            <a:pPr marL="1028700" lvl="2" indent="-342900" algn="l">
              <a:lnSpc>
                <a:spcPts val="2450"/>
              </a:lnSpc>
              <a:buSzPct val="100000"/>
              <a:buChar char="•"/>
            </a:pPr>
            <a:r>
              <a:rPr lang="en-US" sz="1500" b="1" dirty="0">
                <a:solidFill>
                  <a:srgbClr val="3B3535"/>
                </a:solidFill>
                <a:latin typeface="Segoe UI Variable Text" pitchFamily="2" charset="0"/>
                <a:ea typeface="Sora Light" pitchFamily="34" charset="-122"/>
                <a:cs typeface="Sora Light" pitchFamily="34" charset="-120"/>
              </a:rPr>
              <a:t>Hyperparameter optimization</a:t>
            </a:r>
            <a:r>
              <a:rPr lang="en-US" sz="1500" dirty="0">
                <a:solidFill>
                  <a:srgbClr val="3B3535"/>
                </a:solidFill>
                <a:latin typeface="Segoe UI Variable Text" pitchFamily="2" charset="0"/>
                <a:ea typeface="Sora Light" pitchFamily="34" charset="-122"/>
                <a:cs typeface="Sora Light" pitchFamily="34" charset="-120"/>
              </a:rPr>
              <a:t> – tuning model settings.</a:t>
            </a:r>
            <a:endParaRPr lang="en-US" sz="1500" dirty="0">
              <a:latin typeface="Segoe UI Variable Text" pitchFamily="2" charset="0"/>
            </a:endParaRPr>
          </a:p>
        </p:txBody>
      </p:sp>
      <p:sp>
        <p:nvSpPr>
          <p:cNvPr id="20" name="Text 16"/>
          <p:cNvSpPr/>
          <p:nvPr/>
        </p:nvSpPr>
        <p:spPr>
          <a:xfrm>
            <a:off x="7560112" y="6444615"/>
            <a:ext cx="6397109" cy="248960"/>
          </a:xfrm>
          <a:prstGeom prst="rect">
            <a:avLst/>
          </a:prstGeom>
          <a:noFill/>
          <a:ln/>
        </p:spPr>
        <p:txBody>
          <a:bodyPr wrap="none" lIns="0" tIns="0" rIns="0" bIns="0" rtlCol="0" anchor="t"/>
          <a:lstStyle/>
          <a:p>
            <a:pPr marL="1028700" lvl="2" indent="-342900" algn="l">
              <a:lnSpc>
                <a:spcPts val="2450"/>
              </a:lnSpc>
              <a:buSzPct val="100000"/>
              <a:buChar char="•"/>
            </a:pPr>
            <a:r>
              <a:rPr lang="en-US" sz="1500" b="1" dirty="0">
                <a:solidFill>
                  <a:srgbClr val="3B3535"/>
                </a:solidFill>
                <a:latin typeface="Segoe UI Variable Text" pitchFamily="2" charset="0"/>
                <a:ea typeface="Sora Light" pitchFamily="34" charset="-122"/>
                <a:cs typeface="Sora Light" pitchFamily="34" charset="-120"/>
              </a:rPr>
              <a:t>Feature engineering</a:t>
            </a:r>
            <a:r>
              <a:rPr lang="en-US" sz="1500" dirty="0">
                <a:solidFill>
                  <a:srgbClr val="3B3535"/>
                </a:solidFill>
                <a:latin typeface="Segoe UI Variable Text" pitchFamily="2" charset="0"/>
                <a:ea typeface="Sora Light" pitchFamily="34" charset="-122"/>
                <a:cs typeface="Sora Light" pitchFamily="34" charset="-120"/>
              </a:rPr>
              <a:t> – transforming data for better accuracy.</a:t>
            </a:r>
            <a:endParaRPr lang="en-US" sz="1500" dirty="0">
              <a:latin typeface="Segoe UI Variable Text" pitchFamily="2" charset="0"/>
            </a:endParaRPr>
          </a:p>
        </p:txBody>
      </p:sp>
      <p:sp>
        <p:nvSpPr>
          <p:cNvPr id="21" name="Text 17"/>
          <p:cNvSpPr/>
          <p:nvPr/>
        </p:nvSpPr>
        <p:spPr>
          <a:xfrm>
            <a:off x="7560112" y="6761559"/>
            <a:ext cx="6397109" cy="248960"/>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B3535"/>
                </a:solidFill>
                <a:latin typeface="Segoe UI Variable Text" pitchFamily="2" charset="0"/>
                <a:ea typeface="Sora Light" pitchFamily="34" charset="-122"/>
                <a:cs typeface="Sora Light" pitchFamily="34" charset="-120"/>
              </a:rPr>
              <a:t>Eight pipelines (P1 to P8) were created.</a:t>
            </a:r>
            <a:endParaRPr lang="en-US" sz="1500" dirty="0">
              <a:latin typeface="Segoe UI Variable Text" pitchFamily="2" charset="0"/>
            </a:endParaRPr>
          </a:p>
        </p:txBody>
      </p:sp>
      <p:sp>
        <p:nvSpPr>
          <p:cNvPr id="22" name="Text 18"/>
          <p:cNvSpPr/>
          <p:nvPr/>
        </p:nvSpPr>
        <p:spPr>
          <a:xfrm>
            <a:off x="7560112" y="7078504"/>
            <a:ext cx="6397109" cy="49791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3B3535"/>
                </a:solidFill>
                <a:latin typeface="Segoe UI Variable Text" pitchFamily="2" charset="0"/>
                <a:ea typeface="Sora Light" pitchFamily="34" charset="-122"/>
                <a:cs typeface="Sora Light" pitchFamily="34" charset="-120"/>
              </a:rPr>
              <a:t>Pipeline P8</a:t>
            </a:r>
            <a:r>
              <a:rPr lang="en-US" sz="1500" dirty="0">
                <a:solidFill>
                  <a:srgbClr val="3B3535"/>
                </a:solidFill>
                <a:latin typeface="Segoe UI Variable Text" pitchFamily="2" charset="0"/>
                <a:ea typeface="Sora Light" pitchFamily="34" charset="-122"/>
                <a:cs typeface="Sora Light" pitchFamily="34" charset="-120"/>
              </a:rPr>
              <a:t> (Snap Boosting) is marked with a star, indicating it gave the </a:t>
            </a:r>
            <a:r>
              <a:rPr lang="en-US" sz="1500" b="1" dirty="0">
                <a:solidFill>
                  <a:srgbClr val="3B3535"/>
                </a:solidFill>
                <a:latin typeface="Segoe UI Variable Text" pitchFamily="2" charset="0"/>
                <a:ea typeface="Sora Light" pitchFamily="34" charset="-122"/>
                <a:cs typeface="Sora Light" pitchFamily="34" charset="-120"/>
              </a:rPr>
              <a:t>best performance</a:t>
            </a:r>
            <a:r>
              <a:rPr lang="en-US" sz="1500" dirty="0">
                <a:solidFill>
                  <a:srgbClr val="3B3535"/>
                </a:solidFill>
                <a:latin typeface="Segoe UI Variable Text" pitchFamily="2" charset="0"/>
                <a:ea typeface="Sora Light" pitchFamily="34" charset="-122"/>
                <a:cs typeface="Sora Light" pitchFamily="34" charset="-120"/>
              </a:rPr>
              <a:t>.</a:t>
            </a:r>
            <a:endParaRPr lang="en-US" sz="1500" dirty="0">
              <a:latin typeface="Segoe UI Variable Text" pitchFamily="2" charset="0"/>
            </a:endParaRPr>
          </a:p>
        </p:txBody>
      </p:sp>
      <p:sp>
        <p:nvSpPr>
          <p:cNvPr id="23" name="Rectangle 22">
            <a:extLst>
              <a:ext uri="{FF2B5EF4-FFF2-40B4-BE49-F238E27FC236}">
                <a16:creationId xmlns:a16="http://schemas.microsoft.com/office/drawing/2014/main" id="{A32D56A3-3563-0B2C-A05E-1A2CC8D7EE29}"/>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8309" y="2639378"/>
            <a:ext cx="6292572" cy="2950607"/>
          </a:xfrm>
          <a:prstGeom prst="rect">
            <a:avLst/>
          </a:prstGeom>
        </p:spPr>
      </p:pic>
      <p:sp>
        <p:nvSpPr>
          <p:cNvPr id="3" name="Text 0"/>
          <p:cNvSpPr/>
          <p:nvPr/>
        </p:nvSpPr>
        <p:spPr>
          <a:xfrm>
            <a:off x="7587139" y="2254806"/>
            <a:ext cx="6292572" cy="2138124"/>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Deployment with Watson Machine Learning</a:t>
            </a:r>
            <a:endParaRPr lang="en-US" sz="4450" dirty="0">
              <a:latin typeface="Segoe UI Variable Text Semibold" pitchFamily="2" charset="0"/>
            </a:endParaRPr>
          </a:p>
        </p:txBody>
      </p:sp>
      <p:sp>
        <p:nvSpPr>
          <p:cNvPr id="4" name="Text 1"/>
          <p:cNvSpPr/>
          <p:nvPr/>
        </p:nvSpPr>
        <p:spPr>
          <a:xfrm>
            <a:off x="7587139" y="4609505"/>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egoe UI Variable Text" pitchFamily="2" charset="0"/>
                <a:ea typeface="Sora Light" pitchFamily="34" charset="-122"/>
                <a:cs typeface="Sora Light" pitchFamily="34" charset="-120"/>
              </a:rPr>
              <a:t>The finalized model is securely deployed as a web service via Watson Machine Learning on IBM Cloud. This enables real-time diabetes risk prediction through API integration, ensuring scalable and reliable access. l.</a:t>
            </a:r>
            <a:endParaRPr lang="en-US" sz="1700" dirty="0">
              <a:latin typeface="Segoe UI Variable Text" pitchFamily="2" charset="0"/>
            </a:endParaRPr>
          </a:p>
        </p:txBody>
      </p:sp>
      <p:sp>
        <p:nvSpPr>
          <p:cNvPr id="5" name="Rectangle 4">
            <a:extLst>
              <a:ext uri="{FF2B5EF4-FFF2-40B4-BE49-F238E27FC236}">
                <a16:creationId xmlns:a16="http://schemas.microsoft.com/office/drawing/2014/main" id="{62952421-725B-789B-D7F2-6302CAF036D9}"/>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137648"/>
            <a:ext cx="6292572" cy="142541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Segoe UI Variable Text Semibold" pitchFamily="2" charset="0"/>
                <a:ea typeface="Sora Semi Bold" pitchFamily="34" charset="-122"/>
                <a:cs typeface="Sora Semi Bold" pitchFamily="34" charset="-120"/>
              </a:rPr>
              <a:t>Deployment in Colab Notebook</a:t>
            </a:r>
            <a:endParaRPr lang="en-US" sz="4450" dirty="0">
              <a:latin typeface="Segoe UI Variable Text Semibold" pitchFamily="2" charset="0"/>
            </a:endParaRPr>
          </a:p>
        </p:txBody>
      </p:sp>
      <p:sp>
        <p:nvSpPr>
          <p:cNvPr id="3" name="Text 1"/>
          <p:cNvSpPr/>
          <p:nvPr/>
        </p:nvSpPr>
        <p:spPr>
          <a:xfrm>
            <a:off x="758309" y="3779639"/>
            <a:ext cx="6292572" cy="55459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Once deployed, an </a:t>
            </a:r>
            <a:r>
              <a:rPr lang="en-US" sz="1700" b="1" dirty="0">
                <a:solidFill>
                  <a:srgbClr val="3B3535"/>
                </a:solidFill>
                <a:latin typeface="Segoe UI Variable Text" pitchFamily="2" charset="0"/>
                <a:ea typeface="Sora Light" pitchFamily="34" charset="-122"/>
                <a:cs typeface="Sora Light" pitchFamily="34" charset="-120"/>
              </a:rPr>
              <a:t>API endpoint</a:t>
            </a:r>
            <a:r>
              <a:rPr lang="en-US" sz="1700" dirty="0">
                <a:solidFill>
                  <a:srgbClr val="3B3535"/>
                </a:solidFill>
                <a:latin typeface="Segoe UI Variable Text" pitchFamily="2" charset="0"/>
                <a:ea typeface="Sora Light" pitchFamily="34" charset="-122"/>
                <a:cs typeface="Sora Light" pitchFamily="34" charset="-120"/>
              </a:rPr>
              <a:t> is generated, which allows external applications to send data for prediction.</a:t>
            </a:r>
            <a:endParaRPr lang="en-US" sz="1700" dirty="0">
              <a:latin typeface="Segoe UI Variable Text" pitchFamily="2" charset="0"/>
            </a:endParaRPr>
          </a:p>
        </p:txBody>
      </p:sp>
      <p:sp>
        <p:nvSpPr>
          <p:cNvPr id="4" name="Text 2"/>
          <p:cNvSpPr/>
          <p:nvPr/>
        </p:nvSpPr>
        <p:spPr>
          <a:xfrm>
            <a:off x="758309" y="4409956"/>
            <a:ext cx="6292572" cy="56221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In Colab, you can use Python’s </a:t>
            </a:r>
            <a:r>
              <a:rPr lang="en-US" sz="1700" dirty="0">
                <a:solidFill>
                  <a:srgbClr val="3B3535"/>
                </a:solidFill>
                <a:highlight>
                  <a:srgbClr val="F9D2D6"/>
                </a:highlight>
                <a:latin typeface="Segoe UI Variable Text" pitchFamily="2" charset="0"/>
                <a:ea typeface="Consolas" pitchFamily="34" charset="-122"/>
                <a:cs typeface="Consolas" pitchFamily="34" charset="-120"/>
              </a:rPr>
              <a:t>requests</a:t>
            </a:r>
            <a:r>
              <a:rPr lang="en-US" sz="1700" dirty="0">
                <a:solidFill>
                  <a:srgbClr val="3B3535"/>
                </a:solidFill>
                <a:latin typeface="Segoe UI Variable Text" pitchFamily="2" charset="0"/>
                <a:ea typeface="Sora Light" pitchFamily="34" charset="-122"/>
                <a:cs typeface="Sora Light" pitchFamily="34" charset="-120"/>
              </a:rPr>
              <a:t> library to send a POST request with input data to the deployment URL.</a:t>
            </a:r>
            <a:endParaRPr lang="en-US" sz="1700" dirty="0">
              <a:latin typeface="Segoe UI Variable Text" pitchFamily="2" charset="0"/>
            </a:endParaRPr>
          </a:p>
        </p:txBody>
      </p:sp>
      <p:sp>
        <p:nvSpPr>
          <p:cNvPr id="5" name="Text 3"/>
          <p:cNvSpPr/>
          <p:nvPr/>
        </p:nvSpPr>
        <p:spPr>
          <a:xfrm>
            <a:off x="758309" y="5047893"/>
            <a:ext cx="6292572" cy="55459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Authentication is handled by generating an </a:t>
            </a:r>
            <a:r>
              <a:rPr lang="en-US" sz="1700" b="1" dirty="0">
                <a:solidFill>
                  <a:srgbClr val="3B3535"/>
                </a:solidFill>
                <a:latin typeface="Segoe UI Variable Text" pitchFamily="2" charset="0"/>
                <a:ea typeface="Sora Light" pitchFamily="34" charset="-122"/>
                <a:cs typeface="Sora Light" pitchFamily="34" charset="-120"/>
              </a:rPr>
              <a:t>access token</a:t>
            </a:r>
            <a:r>
              <a:rPr lang="en-US" sz="1700" dirty="0">
                <a:solidFill>
                  <a:srgbClr val="3B3535"/>
                </a:solidFill>
                <a:latin typeface="Segoe UI Variable Text" pitchFamily="2" charset="0"/>
                <a:ea typeface="Sora Light" pitchFamily="34" charset="-122"/>
                <a:cs typeface="Sora Light" pitchFamily="34" charset="-120"/>
              </a:rPr>
              <a:t> using your IBM Cloud API key via the IAM token service.</a:t>
            </a:r>
            <a:endParaRPr lang="en-US" sz="1700" dirty="0">
              <a:latin typeface="Segoe UI Variable Text" pitchFamily="2" charset="0"/>
            </a:endParaRPr>
          </a:p>
        </p:txBody>
      </p:sp>
      <p:sp>
        <p:nvSpPr>
          <p:cNvPr id="6" name="Text 4"/>
          <p:cNvSpPr/>
          <p:nvPr/>
        </p:nvSpPr>
        <p:spPr>
          <a:xfrm>
            <a:off x="758309" y="5678210"/>
            <a:ext cx="6292572" cy="55459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egoe UI Variable Text" pitchFamily="2" charset="0"/>
                <a:ea typeface="Sora Light" pitchFamily="34" charset="-122"/>
                <a:cs typeface="Sora Light" pitchFamily="34" charset="-120"/>
              </a:rPr>
              <a:t>The response from the API will return predicted outcomes, which can be parsed and used in your notebook for analysis or visualization</a:t>
            </a:r>
            <a:endParaRPr lang="en-US" sz="1700" dirty="0">
              <a:latin typeface="Segoe UI Variable Text" pitchFamily="2" charset="0"/>
            </a:endParaRPr>
          </a:p>
        </p:txBody>
      </p:sp>
      <p:pic>
        <p:nvPicPr>
          <p:cNvPr id="7" name="Image 0" descr="preencoded.png"/>
          <p:cNvPicPr>
            <a:picLocks noChangeAspect="1"/>
          </p:cNvPicPr>
          <p:nvPr/>
        </p:nvPicPr>
        <p:blipFill>
          <a:blip r:embed="rId3"/>
          <a:stretch>
            <a:fillRect/>
          </a:stretch>
        </p:blipFill>
        <p:spPr>
          <a:xfrm>
            <a:off x="7587139" y="2747963"/>
            <a:ext cx="6292572" cy="2733675"/>
          </a:xfrm>
          <a:prstGeom prst="rect">
            <a:avLst/>
          </a:prstGeom>
        </p:spPr>
      </p:pic>
      <p:sp>
        <p:nvSpPr>
          <p:cNvPr id="8" name="Rectangle 7">
            <a:extLst>
              <a:ext uri="{FF2B5EF4-FFF2-40B4-BE49-F238E27FC236}">
                <a16:creationId xmlns:a16="http://schemas.microsoft.com/office/drawing/2014/main" id="{68F6D708-AA4E-5FB1-DD8A-66DFB7BD5787}"/>
              </a:ext>
            </a:extLst>
          </p:cNvPr>
          <p:cNvSpPr/>
          <p:nvPr/>
        </p:nvSpPr>
        <p:spPr>
          <a:xfrm>
            <a:off x="12649200" y="7702062"/>
            <a:ext cx="1922585" cy="4689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786</Words>
  <Application>Microsoft Office PowerPoint</Application>
  <PresentationFormat>Custom</PresentationFormat>
  <Paragraphs>77</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Segoe UI Variable Text</vt:lpstr>
      <vt:lpstr>Thinking Of Betty</vt:lpstr>
      <vt:lpstr>Segoe UI Variable Small Semilig</vt:lpstr>
      <vt:lpstr>Arial</vt:lpstr>
      <vt:lpstr>Segoe UI Variable Text Semibold</vt:lpstr>
      <vt:lpstr>Sora Semi Bold</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DEDSEC 911</cp:lastModifiedBy>
  <cp:revision>1</cp:revision>
  <dcterms:created xsi:type="dcterms:W3CDTF">2025-07-10T21:35:08Z</dcterms:created>
  <dcterms:modified xsi:type="dcterms:W3CDTF">2025-07-10T21:50:09Z</dcterms:modified>
</cp:coreProperties>
</file>